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9"/>
  </p:notesMasterIdLst>
  <p:sldIdLst>
    <p:sldId id="256" r:id="rId3"/>
    <p:sldId id="259" r:id="rId4"/>
    <p:sldId id="258" r:id="rId5"/>
    <p:sldId id="257" r:id="rId6"/>
    <p:sldId id="283" r:id="rId7"/>
    <p:sldId id="284" r:id="rId8"/>
    <p:sldId id="261" r:id="rId9"/>
    <p:sldId id="263" r:id="rId10"/>
    <p:sldId id="264" r:id="rId11"/>
    <p:sldId id="285" r:id="rId12"/>
    <p:sldId id="286" r:id="rId13"/>
    <p:sldId id="266" r:id="rId14"/>
    <p:sldId id="267" r:id="rId15"/>
    <p:sldId id="274" r:id="rId16"/>
    <p:sldId id="289" r:id="rId17"/>
    <p:sldId id="273" r:id="rId18"/>
    <p:sldId id="290" r:id="rId19"/>
    <p:sldId id="270" r:id="rId20"/>
    <p:sldId id="271" r:id="rId21"/>
    <p:sldId id="275" r:id="rId22"/>
    <p:sldId id="272" r:id="rId23"/>
    <p:sldId id="291" r:id="rId24"/>
    <p:sldId id="292" r:id="rId25"/>
    <p:sldId id="287" r:id="rId26"/>
    <p:sldId id="278" r:id="rId27"/>
    <p:sldId id="281"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599D7"/>
    <a:srgbClr val="67C0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2B7359-F433-4030-B812-673BF5600579}" v="1709" dt="2024-07-17T06:56:10.3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96" autoAdjust="0"/>
    <p:restoredTop sz="96314" autoAdjust="0"/>
  </p:normalViewPr>
  <p:slideViewPr>
    <p:cSldViewPr snapToGrid="0" showGuides="1">
      <p:cViewPr varScale="1">
        <p:scale>
          <a:sx n="90" d="100"/>
          <a:sy n="90" d="100"/>
        </p:scale>
        <p:origin x="477"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CCB89-93EA-4999-A17F-BC4266B88037}" type="datetimeFigureOut">
              <a:rPr lang="zh-CN" altLang="en-US" smtClean="0"/>
              <a:t>2024/7/17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20DA37-71EB-408E-ACAC-CC235D495DAF}" type="slidenum">
              <a:rPr lang="zh-CN" altLang="en-US" smtClean="0"/>
              <a:t>‹#›</a:t>
            </a:fld>
            <a:endParaRPr lang="zh-CN" altLang="en-US"/>
          </a:p>
        </p:txBody>
      </p:sp>
    </p:spTree>
    <p:extLst>
      <p:ext uri="{BB962C8B-B14F-4D97-AF65-F5344CB8AC3E}">
        <p14:creationId xmlns:p14="http://schemas.microsoft.com/office/powerpoint/2010/main" val="470620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svg"/><Relationship Id="rId7"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4.svg"/><Relationship Id="rId5" Type="http://schemas.openxmlformats.org/officeDocument/2006/relationships/image" Target="../media/image14.svg"/><Relationship Id="rId10"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18.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C27732-F9C3-49BC-B114-721792F839D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3CEA2EA-C7D9-4FFA-A376-4691D78BB1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F7F426D-15B2-4A05-BF1D-E2DD0E13F4A4}"/>
              </a:ext>
            </a:extLst>
          </p:cNvPr>
          <p:cNvSpPr>
            <a:spLocks noGrp="1"/>
          </p:cNvSpPr>
          <p:nvPr>
            <p:ph type="dt" sz="half" idx="10"/>
          </p:nvPr>
        </p:nvSpPr>
        <p:spPr/>
        <p:txBody>
          <a:bodyPr/>
          <a:lstStyle/>
          <a:p>
            <a:fld id="{40FBE40A-BC53-405B-B961-7D5C67DF293E}"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E39B95A8-70F8-4315-8EAF-305DB350C7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444B4C-1CC3-44F7-9C67-DCE5DE6C3065}"/>
              </a:ext>
            </a:extLst>
          </p:cNvPr>
          <p:cNvSpPr>
            <a:spLocks noGrp="1"/>
          </p:cNvSpPr>
          <p:nvPr>
            <p:ph type="sldNum" sz="quarter" idx="12"/>
          </p:nvPr>
        </p:nvSpPr>
        <p:spPr/>
        <p:txBody>
          <a:bodyPr/>
          <a:lstStyle/>
          <a:p>
            <a:fld id="{80BAAA4E-3AB3-41BE-A140-4757EDD24C62}" type="slidenum">
              <a:rPr lang="zh-CN" altLang="en-US" smtClean="0"/>
              <a:t>‹#›</a:t>
            </a:fld>
            <a:endParaRPr lang="zh-CN" altLang="en-US"/>
          </a:p>
        </p:txBody>
      </p:sp>
      <p:pic>
        <p:nvPicPr>
          <p:cNvPr id="12" name="图形 11">
            <a:extLst>
              <a:ext uri="{FF2B5EF4-FFF2-40B4-BE49-F238E27FC236}">
                <a16:creationId xmlns:a16="http://schemas.microsoft.com/office/drawing/2014/main" id="{D52EE661-9742-4F40-AE3F-A52F64DE84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3162" y="-3737"/>
            <a:ext cx="6779624" cy="3866158"/>
          </a:xfrm>
          <a:prstGeom prst="rect">
            <a:avLst/>
          </a:prstGeom>
        </p:spPr>
      </p:pic>
      <p:pic>
        <p:nvPicPr>
          <p:cNvPr id="14" name="图形 13">
            <a:extLst>
              <a:ext uri="{FF2B5EF4-FFF2-40B4-BE49-F238E27FC236}">
                <a16:creationId xmlns:a16="http://schemas.microsoft.com/office/drawing/2014/main" id="{2EC325BE-D7B1-49F7-80E8-91D9FDB9748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496050" y="4552950"/>
            <a:ext cx="5695950" cy="2305050"/>
          </a:xfrm>
          <a:prstGeom prst="rect">
            <a:avLst/>
          </a:prstGeom>
        </p:spPr>
      </p:pic>
      <p:pic>
        <p:nvPicPr>
          <p:cNvPr id="16" name="图形 15">
            <a:extLst>
              <a:ext uri="{FF2B5EF4-FFF2-40B4-BE49-F238E27FC236}">
                <a16:creationId xmlns:a16="http://schemas.microsoft.com/office/drawing/2014/main" id="{62EFDC9E-2D7E-44E4-AA52-F0FE9BD40DB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982200" y="6061074"/>
            <a:ext cx="1943100" cy="295275"/>
          </a:xfrm>
          <a:prstGeom prst="rect">
            <a:avLst/>
          </a:prstGeom>
        </p:spPr>
      </p:pic>
      <p:pic>
        <p:nvPicPr>
          <p:cNvPr id="18" name="图形 17">
            <a:extLst>
              <a:ext uri="{FF2B5EF4-FFF2-40B4-BE49-F238E27FC236}">
                <a16:creationId xmlns:a16="http://schemas.microsoft.com/office/drawing/2014/main" id="{D4F26E9E-F0AA-4CE9-BBA8-0BB857ACD00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74919" y="1122363"/>
            <a:ext cx="381000" cy="2505075"/>
          </a:xfrm>
          <a:prstGeom prst="rect">
            <a:avLst/>
          </a:prstGeom>
        </p:spPr>
      </p:pic>
      <p:pic>
        <p:nvPicPr>
          <p:cNvPr id="20" name="图形 19">
            <a:extLst>
              <a:ext uri="{FF2B5EF4-FFF2-40B4-BE49-F238E27FC236}">
                <a16:creationId xmlns:a16="http://schemas.microsoft.com/office/drawing/2014/main" id="{A02882C6-7F8F-4204-ABDF-FF732F0D11FB}"/>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383529" y="319089"/>
            <a:ext cx="523875" cy="457200"/>
          </a:xfrm>
          <a:prstGeom prst="rect">
            <a:avLst/>
          </a:prstGeom>
        </p:spPr>
      </p:pic>
    </p:spTree>
    <p:extLst>
      <p:ext uri="{BB962C8B-B14F-4D97-AF65-F5344CB8AC3E}">
        <p14:creationId xmlns:p14="http://schemas.microsoft.com/office/powerpoint/2010/main" val="2977983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898EE1-A2A6-4414-A59E-72D59954C6A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6419D0D-5D68-4F8B-B7E5-70B9249211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CD046F5-5F1A-44B4-9056-688D5673C6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864F7C0-5EAE-4FCD-BA90-A22704183226}"/>
              </a:ext>
            </a:extLst>
          </p:cNvPr>
          <p:cNvSpPr>
            <a:spLocks noGrp="1"/>
          </p:cNvSpPr>
          <p:nvPr>
            <p:ph type="dt" sz="half" idx="10"/>
          </p:nvPr>
        </p:nvSpPr>
        <p:spPr/>
        <p:txBody>
          <a:bodyPr/>
          <a:lstStyle/>
          <a:p>
            <a:fld id="{40FBE40A-BC53-405B-B961-7D5C67DF293E}" type="datetimeFigureOut">
              <a:rPr lang="zh-CN" altLang="en-US" smtClean="0"/>
              <a:t>2024/7/17</a:t>
            </a:fld>
            <a:endParaRPr lang="zh-CN" altLang="en-US"/>
          </a:p>
        </p:txBody>
      </p:sp>
      <p:sp>
        <p:nvSpPr>
          <p:cNvPr id="6" name="页脚占位符 5">
            <a:extLst>
              <a:ext uri="{FF2B5EF4-FFF2-40B4-BE49-F238E27FC236}">
                <a16:creationId xmlns:a16="http://schemas.microsoft.com/office/drawing/2014/main" id="{25220671-CD4D-431B-AD7F-7BA0DEB489C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0600FA7-A769-483F-A7F7-7DC0D1BD013E}"/>
              </a:ext>
            </a:extLst>
          </p:cNvPr>
          <p:cNvSpPr>
            <a:spLocks noGrp="1"/>
          </p:cNvSpPr>
          <p:nvPr>
            <p:ph type="sldNum" sz="quarter" idx="12"/>
          </p:nvPr>
        </p:nvSpPr>
        <p:spPr/>
        <p:txBody>
          <a:bodyPr/>
          <a:lstStyle/>
          <a:p>
            <a:fld id="{80BAAA4E-3AB3-41BE-A140-4757EDD24C62}" type="slidenum">
              <a:rPr lang="zh-CN" altLang="en-US" smtClean="0"/>
              <a:t>‹#›</a:t>
            </a:fld>
            <a:endParaRPr lang="zh-CN" altLang="en-US"/>
          </a:p>
        </p:txBody>
      </p:sp>
    </p:spTree>
    <p:extLst>
      <p:ext uri="{BB962C8B-B14F-4D97-AF65-F5344CB8AC3E}">
        <p14:creationId xmlns:p14="http://schemas.microsoft.com/office/powerpoint/2010/main" val="3689988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81518-C9F7-4982-B26E-5ED2B682CE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130589A-3FDD-41D6-B765-3E7283EC45E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571BF6F-1A3F-4637-A437-B3F08596F696}"/>
              </a:ext>
            </a:extLst>
          </p:cNvPr>
          <p:cNvSpPr>
            <a:spLocks noGrp="1"/>
          </p:cNvSpPr>
          <p:nvPr>
            <p:ph type="dt" sz="half" idx="10"/>
          </p:nvPr>
        </p:nvSpPr>
        <p:spPr/>
        <p:txBody>
          <a:bodyPr/>
          <a:lstStyle/>
          <a:p>
            <a:fld id="{40FBE40A-BC53-405B-B961-7D5C67DF293E}"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66340948-1FCA-4310-92AC-1535F2E51A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B40754-8169-44CF-B675-E84C24C69F2B}"/>
              </a:ext>
            </a:extLst>
          </p:cNvPr>
          <p:cNvSpPr>
            <a:spLocks noGrp="1"/>
          </p:cNvSpPr>
          <p:nvPr>
            <p:ph type="sldNum" sz="quarter" idx="12"/>
          </p:nvPr>
        </p:nvSpPr>
        <p:spPr/>
        <p:txBody>
          <a:bodyPr/>
          <a:lstStyle/>
          <a:p>
            <a:fld id="{80BAAA4E-3AB3-41BE-A140-4757EDD24C62}" type="slidenum">
              <a:rPr lang="zh-CN" altLang="en-US" smtClean="0"/>
              <a:t>‹#›</a:t>
            </a:fld>
            <a:endParaRPr lang="zh-CN" altLang="en-US"/>
          </a:p>
        </p:txBody>
      </p:sp>
    </p:spTree>
    <p:extLst>
      <p:ext uri="{BB962C8B-B14F-4D97-AF65-F5344CB8AC3E}">
        <p14:creationId xmlns:p14="http://schemas.microsoft.com/office/powerpoint/2010/main" val="1984637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05D119-EFF0-400D-95B9-519E5D03695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B161F16-6666-4924-8B5B-5703AB0F957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F24063-5637-4EFB-90AB-A319133ADADE}"/>
              </a:ext>
            </a:extLst>
          </p:cNvPr>
          <p:cNvSpPr>
            <a:spLocks noGrp="1"/>
          </p:cNvSpPr>
          <p:nvPr>
            <p:ph type="dt" sz="half" idx="10"/>
          </p:nvPr>
        </p:nvSpPr>
        <p:spPr/>
        <p:txBody>
          <a:bodyPr/>
          <a:lstStyle/>
          <a:p>
            <a:fld id="{40FBE40A-BC53-405B-B961-7D5C67DF293E}"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9930041C-EA5A-4524-AC82-394AF0F972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F9BD85-79DB-42BC-9624-7EAF2AD74160}"/>
              </a:ext>
            </a:extLst>
          </p:cNvPr>
          <p:cNvSpPr>
            <a:spLocks noGrp="1"/>
          </p:cNvSpPr>
          <p:nvPr>
            <p:ph type="sldNum" sz="quarter" idx="12"/>
          </p:nvPr>
        </p:nvSpPr>
        <p:spPr/>
        <p:txBody>
          <a:bodyPr/>
          <a:lstStyle/>
          <a:p>
            <a:fld id="{80BAAA4E-3AB3-41BE-A140-4757EDD24C62}" type="slidenum">
              <a:rPr lang="zh-CN" altLang="en-US" smtClean="0"/>
              <a:t>‹#›</a:t>
            </a:fld>
            <a:endParaRPr lang="zh-CN" altLang="en-US"/>
          </a:p>
        </p:txBody>
      </p:sp>
    </p:spTree>
    <p:extLst>
      <p:ext uri="{BB962C8B-B14F-4D97-AF65-F5344CB8AC3E}">
        <p14:creationId xmlns:p14="http://schemas.microsoft.com/office/powerpoint/2010/main" val="2683410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2024/7/17</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18053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2024/7/17</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664867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3537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D2B0A-3B46-4820-8A09-1201F1DA652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BA93F00-1A14-45CF-B6C4-4E7810F8D57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A4014E-DE8A-400A-9EFB-67716D0162D0}"/>
              </a:ext>
            </a:extLst>
          </p:cNvPr>
          <p:cNvSpPr>
            <a:spLocks noGrp="1"/>
          </p:cNvSpPr>
          <p:nvPr>
            <p:ph type="dt" sz="half" idx="10"/>
          </p:nvPr>
        </p:nvSpPr>
        <p:spPr/>
        <p:txBody>
          <a:bodyPr/>
          <a:lstStyle/>
          <a:p>
            <a:fld id="{40FBE40A-BC53-405B-B961-7D5C67DF293E}"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0319D59B-67AB-4F12-93B2-E54AC113A9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F99660-BDA1-408C-BC31-24E1EBFBD4EA}"/>
              </a:ext>
            </a:extLst>
          </p:cNvPr>
          <p:cNvSpPr>
            <a:spLocks noGrp="1"/>
          </p:cNvSpPr>
          <p:nvPr>
            <p:ph type="sldNum" sz="quarter" idx="12"/>
          </p:nvPr>
        </p:nvSpPr>
        <p:spPr/>
        <p:txBody>
          <a:bodyPr/>
          <a:lstStyle/>
          <a:p>
            <a:fld id="{80BAAA4E-3AB3-41BE-A140-4757EDD24C62}" type="slidenum">
              <a:rPr lang="zh-CN" altLang="en-US" smtClean="0"/>
              <a:t>‹#›</a:t>
            </a:fld>
            <a:endParaRPr lang="zh-CN" altLang="en-US"/>
          </a:p>
        </p:txBody>
      </p:sp>
      <p:pic>
        <p:nvPicPr>
          <p:cNvPr id="8" name="图形 7">
            <a:extLst>
              <a:ext uri="{FF2B5EF4-FFF2-40B4-BE49-F238E27FC236}">
                <a16:creationId xmlns:a16="http://schemas.microsoft.com/office/drawing/2014/main" id="{B4BC0AE2-7041-4180-B6D4-B2EDA57367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flipV="1">
            <a:off x="306450" y="-306446"/>
            <a:ext cx="1112109" cy="1725003"/>
          </a:xfrm>
          <a:prstGeom prst="rect">
            <a:avLst/>
          </a:prstGeom>
        </p:spPr>
      </p:pic>
      <p:pic>
        <p:nvPicPr>
          <p:cNvPr id="9" name="图形 8">
            <a:extLst>
              <a:ext uri="{FF2B5EF4-FFF2-40B4-BE49-F238E27FC236}">
                <a16:creationId xmlns:a16="http://schemas.microsoft.com/office/drawing/2014/main" id="{B99E1A97-5AA9-4B19-8622-96F20CA50FD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10748962" y="5014120"/>
            <a:ext cx="381000" cy="2505075"/>
          </a:xfrm>
          <a:prstGeom prst="rect">
            <a:avLst/>
          </a:prstGeom>
        </p:spPr>
      </p:pic>
    </p:spTree>
    <p:extLst>
      <p:ext uri="{BB962C8B-B14F-4D97-AF65-F5344CB8AC3E}">
        <p14:creationId xmlns:p14="http://schemas.microsoft.com/office/powerpoint/2010/main" val="2077092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5" name="图形 14">
            <a:extLst>
              <a:ext uri="{FF2B5EF4-FFF2-40B4-BE49-F238E27FC236}">
                <a16:creationId xmlns:a16="http://schemas.microsoft.com/office/drawing/2014/main" id="{5513EC55-D777-44F1-91BA-7A70D4DC78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445729" y="2056512"/>
            <a:ext cx="381000" cy="2505075"/>
          </a:xfrm>
          <a:prstGeom prst="rect">
            <a:avLst/>
          </a:prstGeom>
        </p:spPr>
      </p:pic>
      <p:sp>
        <p:nvSpPr>
          <p:cNvPr id="2" name="标题 1">
            <a:extLst>
              <a:ext uri="{FF2B5EF4-FFF2-40B4-BE49-F238E27FC236}">
                <a16:creationId xmlns:a16="http://schemas.microsoft.com/office/drawing/2014/main" id="{50D42CEB-22EB-4D53-8FC6-3B2E1EBDB94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AFF8783-855E-46DF-8FB9-591B7A6C60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5803C68-60E5-4175-87F8-5EA5E679EF3C}"/>
              </a:ext>
            </a:extLst>
          </p:cNvPr>
          <p:cNvSpPr>
            <a:spLocks noGrp="1"/>
          </p:cNvSpPr>
          <p:nvPr>
            <p:ph type="dt" sz="half" idx="10"/>
          </p:nvPr>
        </p:nvSpPr>
        <p:spPr/>
        <p:txBody>
          <a:bodyPr/>
          <a:lstStyle/>
          <a:p>
            <a:fld id="{40FBE40A-BC53-405B-B961-7D5C67DF293E}"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C762D32F-4ACB-4D7E-A98E-A6A9107979A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784C94-833C-44A1-9C74-DE9DE8C5AA73}"/>
              </a:ext>
            </a:extLst>
          </p:cNvPr>
          <p:cNvSpPr>
            <a:spLocks noGrp="1"/>
          </p:cNvSpPr>
          <p:nvPr>
            <p:ph type="sldNum" sz="quarter" idx="12"/>
          </p:nvPr>
        </p:nvSpPr>
        <p:spPr/>
        <p:txBody>
          <a:bodyPr/>
          <a:lstStyle/>
          <a:p>
            <a:fld id="{80BAAA4E-3AB3-41BE-A140-4757EDD24C62}" type="slidenum">
              <a:rPr lang="zh-CN" altLang="en-US" smtClean="0"/>
              <a:t>‹#›</a:t>
            </a:fld>
            <a:endParaRPr lang="zh-CN" altLang="en-US"/>
          </a:p>
        </p:txBody>
      </p:sp>
      <p:grpSp>
        <p:nvGrpSpPr>
          <p:cNvPr id="10" name="组合 9">
            <a:extLst>
              <a:ext uri="{FF2B5EF4-FFF2-40B4-BE49-F238E27FC236}">
                <a16:creationId xmlns:a16="http://schemas.microsoft.com/office/drawing/2014/main" id="{7302032E-D9A9-41AA-B746-1ABB84EC9564}"/>
              </a:ext>
            </a:extLst>
          </p:cNvPr>
          <p:cNvGrpSpPr/>
          <p:nvPr userDrawn="1"/>
        </p:nvGrpSpPr>
        <p:grpSpPr>
          <a:xfrm>
            <a:off x="1132014" y="2112773"/>
            <a:ext cx="2674460" cy="2882602"/>
            <a:chOff x="1855580" y="2128926"/>
            <a:chExt cx="2674460" cy="2882602"/>
          </a:xfrm>
        </p:grpSpPr>
        <p:pic>
          <p:nvPicPr>
            <p:cNvPr id="8" name="图形 7">
              <a:extLst>
                <a:ext uri="{FF2B5EF4-FFF2-40B4-BE49-F238E27FC236}">
                  <a16:creationId xmlns:a16="http://schemas.microsoft.com/office/drawing/2014/main" id="{2D3F5306-19FC-4462-990B-E8B1A6F1860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2209801" y="2269664"/>
              <a:ext cx="2392552" cy="2111075"/>
            </a:xfrm>
            <a:prstGeom prst="rect">
              <a:avLst/>
            </a:prstGeom>
            <a:effectLst>
              <a:outerShdw blurRad="254000" dist="38100" dir="5400000" algn="t" rotWithShape="0">
                <a:prstClr val="black">
                  <a:alpha val="40000"/>
                </a:prstClr>
              </a:outerShdw>
            </a:effectLst>
          </p:spPr>
        </p:pic>
        <p:pic>
          <p:nvPicPr>
            <p:cNvPr id="9" name="图形 8">
              <a:extLst>
                <a:ext uri="{FF2B5EF4-FFF2-40B4-BE49-F238E27FC236}">
                  <a16:creationId xmlns:a16="http://schemas.microsoft.com/office/drawing/2014/main" id="{0732CF6E-933B-4C12-9A81-4B6DE53E83D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2416052" y="2451650"/>
              <a:ext cx="1980050" cy="1747102"/>
            </a:xfrm>
            <a:prstGeom prst="rect">
              <a:avLst/>
            </a:prstGeom>
          </p:spPr>
        </p:pic>
        <p:pic>
          <p:nvPicPr>
            <p:cNvPr id="16" name="图形 15">
              <a:extLst>
                <a:ext uri="{FF2B5EF4-FFF2-40B4-BE49-F238E27FC236}">
                  <a16:creationId xmlns:a16="http://schemas.microsoft.com/office/drawing/2014/main" id="{6FFFB1CF-F685-4738-98B6-1326124C2F6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3995827" y="4477315"/>
              <a:ext cx="567601" cy="500825"/>
            </a:xfrm>
            <a:prstGeom prst="rect">
              <a:avLst/>
            </a:prstGeom>
            <a:effectLst>
              <a:outerShdw blurRad="127000" dist="38100" dir="5400000" algn="t" rotWithShape="0">
                <a:prstClr val="black">
                  <a:alpha val="40000"/>
                </a:prstClr>
              </a:outerShdw>
            </a:effectLst>
          </p:spPr>
        </p:pic>
        <p:pic>
          <p:nvPicPr>
            <p:cNvPr id="17" name="图形 16">
              <a:extLst>
                <a:ext uri="{FF2B5EF4-FFF2-40B4-BE49-F238E27FC236}">
                  <a16:creationId xmlns:a16="http://schemas.microsoft.com/office/drawing/2014/main" id="{A19C6830-2F54-45D7-950A-74FB9EC5492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16200000">
              <a:off x="1829763" y="2721621"/>
              <a:ext cx="438898" cy="387264"/>
            </a:xfrm>
            <a:prstGeom prst="rect">
              <a:avLst/>
            </a:prstGeom>
            <a:effectLst>
              <a:outerShdw blurRad="63500" dist="38100" dir="5400000" algn="t" rotWithShape="0">
                <a:prstClr val="black">
                  <a:alpha val="40000"/>
                </a:prstClr>
              </a:outerShdw>
            </a:effectLst>
          </p:spPr>
        </p:pic>
      </p:grpSp>
      <p:pic>
        <p:nvPicPr>
          <p:cNvPr id="13" name="图形 12">
            <a:extLst>
              <a:ext uri="{FF2B5EF4-FFF2-40B4-BE49-F238E27FC236}">
                <a16:creationId xmlns:a16="http://schemas.microsoft.com/office/drawing/2014/main" id="{75954E07-3DFB-419C-A47F-9E11683A9288}"/>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717052" y="4582160"/>
            <a:ext cx="5695950" cy="2305050"/>
          </a:xfrm>
          <a:prstGeom prst="rect">
            <a:avLst/>
          </a:prstGeom>
        </p:spPr>
      </p:pic>
      <p:pic>
        <p:nvPicPr>
          <p:cNvPr id="14" name="图形 13">
            <a:extLst>
              <a:ext uri="{FF2B5EF4-FFF2-40B4-BE49-F238E27FC236}">
                <a16:creationId xmlns:a16="http://schemas.microsoft.com/office/drawing/2014/main" id="{50E1C407-7A05-4B99-B3EC-46F2052A67CA}"/>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flipH="1" flipV="1">
            <a:off x="-1039015" y="-25163"/>
            <a:ext cx="5695950" cy="2305050"/>
          </a:xfrm>
          <a:prstGeom prst="rect">
            <a:avLst/>
          </a:prstGeom>
        </p:spPr>
      </p:pic>
    </p:spTree>
    <p:extLst>
      <p:ext uri="{BB962C8B-B14F-4D97-AF65-F5344CB8AC3E}">
        <p14:creationId xmlns:p14="http://schemas.microsoft.com/office/powerpoint/2010/main" val="4113118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4B6866-383F-4162-B526-E55AC09EEE8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0C2B863-631B-4A49-91D4-7BD0968B2EE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397ADED-3C0A-4638-B4A7-10A3F2EEA4E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9A4FF5-7809-4033-BCD7-68B27F436A8B}"/>
              </a:ext>
            </a:extLst>
          </p:cNvPr>
          <p:cNvSpPr>
            <a:spLocks noGrp="1"/>
          </p:cNvSpPr>
          <p:nvPr>
            <p:ph type="dt" sz="half" idx="10"/>
          </p:nvPr>
        </p:nvSpPr>
        <p:spPr/>
        <p:txBody>
          <a:bodyPr/>
          <a:lstStyle/>
          <a:p>
            <a:fld id="{40FBE40A-BC53-405B-B961-7D5C67DF293E}" type="datetimeFigureOut">
              <a:rPr lang="zh-CN" altLang="en-US" smtClean="0"/>
              <a:t>2024/7/17</a:t>
            </a:fld>
            <a:endParaRPr lang="zh-CN" altLang="en-US"/>
          </a:p>
        </p:txBody>
      </p:sp>
      <p:sp>
        <p:nvSpPr>
          <p:cNvPr id="6" name="页脚占位符 5">
            <a:extLst>
              <a:ext uri="{FF2B5EF4-FFF2-40B4-BE49-F238E27FC236}">
                <a16:creationId xmlns:a16="http://schemas.microsoft.com/office/drawing/2014/main" id="{E165BDB4-059F-4A98-87BC-A4BBA9B3D2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81B569-0FB3-4039-9227-2DB12B1DBFED}"/>
              </a:ext>
            </a:extLst>
          </p:cNvPr>
          <p:cNvSpPr>
            <a:spLocks noGrp="1"/>
          </p:cNvSpPr>
          <p:nvPr>
            <p:ph type="sldNum" sz="quarter" idx="12"/>
          </p:nvPr>
        </p:nvSpPr>
        <p:spPr/>
        <p:txBody>
          <a:bodyPr/>
          <a:lstStyle/>
          <a:p>
            <a:fld id="{80BAAA4E-3AB3-41BE-A140-4757EDD24C62}" type="slidenum">
              <a:rPr lang="zh-CN" altLang="en-US" smtClean="0"/>
              <a:t>‹#›</a:t>
            </a:fld>
            <a:endParaRPr lang="zh-CN" altLang="en-US"/>
          </a:p>
        </p:txBody>
      </p:sp>
      <p:pic>
        <p:nvPicPr>
          <p:cNvPr id="8" name="图形 7">
            <a:extLst>
              <a:ext uri="{FF2B5EF4-FFF2-40B4-BE49-F238E27FC236}">
                <a16:creationId xmlns:a16="http://schemas.microsoft.com/office/drawing/2014/main" id="{D1EB12D3-0EB2-4E8F-8867-792EF994E2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3162" y="-3737"/>
            <a:ext cx="6779624" cy="3866158"/>
          </a:xfrm>
          <a:prstGeom prst="rect">
            <a:avLst/>
          </a:prstGeom>
        </p:spPr>
      </p:pic>
      <p:pic>
        <p:nvPicPr>
          <p:cNvPr id="10" name="图形 9">
            <a:extLst>
              <a:ext uri="{FF2B5EF4-FFF2-40B4-BE49-F238E27FC236}">
                <a16:creationId xmlns:a16="http://schemas.microsoft.com/office/drawing/2014/main" id="{41072D2F-8CEE-4D57-8C56-B0556E0A40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82200" y="6007644"/>
            <a:ext cx="1737360" cy="338638"/>
          </a:xfrm>
          <a:prstGeom prst="rect">
            <a:avLst/>
          </a:prstGeom>
        </p:spPr>
      </p:pic>
    </p:spTree>
    <p:extLst>
      <p:ext uri="{BB962C8B-B14F-4D97-AF65-F5344CB8AC3E}">
        <p14:creationId xmlns:p14="http://schemas.microsoft.com/office/powerpoint/2010/main" val="3676943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C8429C-A203-416E-A16C-8827FB38390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E26374B-1E77-48E0-AB8B-EFD5930703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DFBC309-C02D-406C-A7B7-AAA127E89B6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BDE971-EF30-4ED9-AE18-63068357CB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D42B662-7BEA-40E0-A999-8F93727213C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A04CABA-BA1A-4B3B-BEC1-1E1DD4C46A57}"/>
              </a:ext>
            </a:extLst>
          </p:cNvPr>
          <p:cNvSpPr>
            <a:spLocks noGrp="1"/>
          </p:cNvSpPr>
          <p:nvPr>
            <p:ph type="dt" sz="half" idx="10"/>
          </p:nvPr>
        </p:nvSpPr>
        <p:spPr/>
        <p:txBody>
          <a:bodyPr/>
          <a:lstStyle/>
          <a:p>
            <a:fld id="{40FBE40A-BC53-405B-B961-7D5C67DF293E}" type="datetimeFigureOut">
              <a:rPr lang="zh-CN" altLang="en-US" smtClean="0"/>
              <a:t>2024/7/17</a:t>
            </a:fld>
            <a:endParaRPr lang="zh-CN" altLang="en-US"/>
          </a:p>
        </p:txBody>
      </p:sp>
      <p:sp>
        <p:nvSpPr>
          <p:cNvPr id="8" name="页脚占位符 7">
            <a:extLst>
              <a:ext uri="{FF2B5EF4-FFF2-40B4-BE49-F238E27FC236}">
                <a16:creationId xmlns:a16="http://schemas.microsoft.com/office/drawing/2014/main" id="{EA8DB189-CDB9-4B17-BD12-3CF7F49A1B9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9480AD3-C4C1-4CFC-BFFD-80116C24901E}"/>
              </a:ext>
            </a:extLst>
          </p:cNvPr>
          <p:cNvSpPr>
            <a:spLocks noGrp="1"/>
          </p:cNvSpPr>
          <p:nvPr>
            <p:ph type="sldNum" sz="quarter" idx="12"/>
          </p:nvPr>
        </p:nvSpPr>
        <p:spPr/>
        <p:txBody>
          <a:bodyPr/>
          <a:lstStyle/>
          <a:p>
            <a:fld id="{80BAAA4E-3AB3-41BE-A140-4757EDD24C62}" type="slidenum">
              <a:rPr lang="zh-CN" altLang="en-US" smtClean="0"/>
              <a:t>‹#›</a:t>
            </a:fld>
            <a:endParaRPr lang="zh-CN" altLang="en-US"/>
          </a:p>
        </p:txBody>
      </p:sp>
    </p:spTree>
    <p:extLst>
      <p:ext uri="{BB962C8B-B14F-4D97-AF65-F5344CB8AC3E}">
        <p14:creationId xmlns:p14="http://schemas.microsoft.com/office/powerpoint/2010/main" val="4290453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C8429C-A203-416E-A16C-8827FB38390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E26374B-1E77-48E0-AB8B-EFD5930703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DFBC309-C02D-406C-A7B7-AAA127E89B6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9BDE971-EF30-4ED9-AE18-63068357CB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D42B662-7BEA-40E0-A999-8F93727213C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A04CABA-BA1A-4B3B-BEC1-1E1DD4C46A57}"/>
              </a:ext>
            </a:extLst>
          </p:cNvPr>
          <p:cNvSpPr>
            <a:spLocks noGrp="1"/>
          </p:cNvSpPr>
          <p:nvPr>
            <p:ph type="dt" sz="half" idx="10"/>
          </p:nvPr>
        </p:nvSpPr>
        <p:spPr/>
        <p:txBody>
          <a:bodyPr/>
          <a:lstStyle/>
          <a:p>
            <a:fld id="{40FBE40A-BC53-405B-B961-7D5C67DF293E}" type="datetimeFigureOut">
              <a:rPr lang="zh-CN" altLang="en-US" smtClean="0"/>
              <a:t>2024/7/17</a:t>
            </a:fld>
            <a:endParaRPr lang="zh-CN" altLang="en-US"/>
          </a:p>
        </p:txBody>
      </p:sp>
      <p:sp>
        <p:nvSpPr>
          <p:cNvPr id="8" name="页脚占位符 7">
            <a:extLst>
              <a:ext uri="{FF2B5EF4-FFF2-40B4-BE49-F238E27FC236}">
                <a16:creationId xmlns:a16="http://schemas.microsoft.com/office/drawing/2014/main" id="{EA8DB189-CDB9-4B17-BD12-3CF7F49A1B9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9480AD3-C4C1-4CFC-BFFD-80116C24901E}"/>
              </a:ext>
            </a:extLst>
          </p:cNvPr>
          <p:cNvSpPr>
            <a:spLocks noGrp="1"/>
          </p:cNvSpPr>
          <p:nvPr>
            <p:ph type="sldNum" sz="quarter" idx="12"/>
          </p:nvPr>
        </p:nvSpPr>
        <p:spPr/>
        <p:txBody>
          <a:bodyPr/>
          <a:lstStyle/>
          <a:p>
            <a:fld id="{80BAAA4E-3AB3-41BE-A140-4757EDD24C62}" type="slidenum">
              <a:rPr lang="zh-CN" altLang="en-US" smtClean="0"/>
              <a:t>‹#›</a:t>
            </a:fld>
            <a:endParaRPr lang="zh-CN" altLang="en-US"/>
          </a:p>
        </p:txBody>
      </p:sp>
      <p:sp>
        <p:nvSpPr>
          <p:cNvPr id="11" name="TextBox 10"/>
          <p:cNvSpPr txBox="1"/>
          <p:nvPr userDrawn="1"/>
        </p:nvSpPr>
        <p:spPr>
          <a:xfrm>
            <a:off x="1295636" y="6739570"/>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下载</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http://www.1ppt.com/xiazai/</a:t>
            </a:r>
          </a:p>
        </p:txBody>
      </p:sp>
    </p:spTree>
    <p:extLst>
      <p:ext uri="{BB962C8B-B14F-4D97-AF65-F5344CB8AC3E}">
        <p14:creationId xmlns:p14="http://schemas.microsoft.com/office/powerpoint/2010/main" val="1683253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508ED7-9D0E-47D2-B46B-4D652E48D6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7B59D72-9837-48B6-97EC-31DB015D13C9}"/>
              </a:ext>
            </a:extLst>
          </p:cNvPr>
          <p:cNvSpPr>
            <a:spLocks noGrp="1"/>
          </p:cNvSpPr>
          <p:nvPr>
            <p:ph type="dt" sz="half" idx="10"/>
          </p:nvPr>
        </p:nvSpPr>
        <p:spPr/>
        <p:txBody>
          <a:bodyPr/>
          <a:lstStyle/>
          <a:p>
            <a:fld id="{40FBE40A-BC53-405B-B961-7D5C67DF293E}" type="datetimeFigureOut">
              <a:rPr lang="zh-CN" altLang="en-US" smtClean="0"/>
              <a:t>2024/7/17</a:t>
            </a:fld>
            <a:endParaRPr lang="zh-CN" altLang="en-US"/>
          </a:p>
        </p:txBody>
      </p:sp>
      <p:sp>
        <p:nvSpPr>
          <p:cNvPr id="4" name="页脚占位符 3">
            <a:extLst>
              <a:ext uri="{FF2B5EF4-FFF2-40B4-BE49-F238E27FC236}">
                <a16:creationId xmlns:a16="http://schemas.microsoft.com/office/drawing/2014/main" id="{3DEEB755-C6D8-478A-89A9-7CF1A437FC0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CCB1AF1-BC2B-4AC6-A025-8627AD2B7B73}"/>
              </a:ext>
            </a:extLst>
          </p:cNvPr>
          <p:cNvSpPr>
            <a:spLocks noGrp="1"/>
          </p:cNvSpPr>
          <p:nvPr>
            <p:ph type="sldNum" sz="quarter" idx="12"/>
          </p:nvPr>
        </p:nvSpPr>
        <p:spPr/>
        <p:txBody>
          <a:bodyPr/>
          <a:lstStyle/>
          <a:p>
            <a:fld id="{80BAAA4E-3AB3-41BE-A140-4757EDD24C62}" type="slidenum">
              <a:rPr lang="zh-CN" altLang="en-US" smtClean="0"/>
              <a:t>‹#›</a:t>
            </a:fld>
            <a:endParaRPr lang="zh-CN" altLang="en-US"/>
          </a:p>
        </p:txBody>
      </p:sp>
    </p:spTree>
    <p:extLst>
      <p:ext uri="{BB962C8B-B14F-4D97-AF65-F5344CB8AC3E}">
        <p14:creationId xmlns:p14="http://schemas.microsoft.com/office/powerpoint/2010/main" val="3291228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0C90473-9F04-403E-84A6-4AFCCF9E0E0E}"/>
              </a:ext>
            </a:extLst>
          </p:cNvPr>
          <p:cNvSpPr>
            <a:spLocks noGrp="1"/>
          </p:cNvSpPr>
          <p:nvPr>
            <p:ph type="dt" sz="half" idx="10"/>
          </p:nvPr>
        </p:nvSpPr>
        <p:spPr/>
        <p:txBody>
          <a:bodyPr/>
          <a:lstStyle/>
          <a:p>
            <a:fld id="{40FBE40A-BC53-405B-B961-7D5C67DF293E}" type="datetimeFigureOut">
              <a:rPr lang="zh-CN" altLang="en-US" smtClean="0"/>
              <a:t>2024/7/17</a:t>
            </a:fld>
            <a:endParaRPr lang="zh-CN" altLang="en-US"/>
          </a:p>
        </p:txBody>
      </p:sp>
      <p:sp>
        <p:nvSpPr>
          <p:cNvPr id="3" name="页脚占位符 2">
            <a:extLst>
              <a:ext uri="{FF2B5EF4-FFF2-40B4-BE49-F238E27FC236}">
                <a16:creationId xmlns:a16="http://schemas.microsoft.com/office/drawing/2014/main" id="{2718DD23-9103-46FB-B2E8-5EFCA491221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C0B6731-D3AF-46AD-BBAD-3D44DA8BDF38}"/>
              </a:ext>
            </a:extLst>
          </p:cNvPr>
          <p:cNvSpPr>
            <a:spLocks noGrp="1"/>
          </p:cNvSpPr>
          <p:nvPr>
            <p:ph type="sldNum" sz="quarter" idx="12"/>
          </p:nvPr>
        </p:nvSpPr>
        <p:spPr/>
        <p:txBody>
          <a:bodyPr/>
          <a:lstStyle/>
          <a:p>
            <a:fld id="{80BAAA4E-3AB3-41BE-A140-4757EDD24C62}" type="slidenum">
              <a:rPr lang="zh-CN" altLang="en-US" smtClean="0"/>
              <a:t>‹#›</a:t>
            </a:fld>
            <a:endParaRPr lang="zh-CN" altLang="en-US"/>
          </a:p>
        </p:txBody>
      </p:sp>
    </p:spTree>
    <p:extLst>
      <p:ext uri="{BB962C8B-B14F-4D97-AF65-F5344CB8AC3E}">
        <p14:creationId xmlns:p14="http://schemas.microsoft.com/office/powerpoint/2010/main" val="530474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8E5FDD-59DD-43BD-A8FA-113673B0D8C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302C852-2AD8-4BC4-90B1-D17E7D8362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306A52B-6BFD-49C3-BD7F-B4FACBD00F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402D4B-EAE2-4FDD-BB46-838DCE493301}"/>
              </a:ext>
            </a:extLst>
          </p:cNvPr>
          <p:cNvSpPr>
            <a:spLocks noGrp="1"/>
          </p:cNvSpPr>
          <p:nvPr>
            <p:ph type="dt" sz="half" idx="10"/>
          </p:nvPr>
        </p:nvSpPr>
        <p:spPr/>
        <p:txBody>
          <a:bodyPr/>
          <a:lstStyle/>
          <a:p>
            <a:fld id="{40FBE40A-BC53-405B-B961-7D5C67DF293E}" type="datetimeFigureOut">
              <a:rPr lang="zh-CN" altLang="en-US" smtClean="0"/>
              <a:t>2024/7/17</a:t>
            </a:fld>
            <a:endParaRPr lang="zh-CN" altLang="en-US"/>
          </a:p>
        </p:txBody>
      </p:sp>
      <p:sp>
        <p:nvSpPr>
          <p:cNvPr id="6" name="页脚占位符 5">
            <a:extLst>
              <a:ext uri="{FF2B5EF4-FFF2-40B4-BE49-F238E27FC236}">
                <a16:creationId xmlns:a16="http://schemas.microsoft.com/office/drawing/2014/main" id="{54133D30-F13B-469E-9CC5-4AA3E0EBD47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2D1F475-E035-4DD4-A3DA-22F50C859963}"/>
              </a:ext>
            </a:extLst>
          </p:cNvPr>
          <p:cNvSpPr>
            <a:spLocks noGrp="1"/>
          </p:cNvSpPr>
          <p:nvPr>
            <p:ph type="sldNum" sz="quarter" idx="12"/>
          </p:nvPr>
        </p:nvSpPr>
        <p:spPr/>
        <p:txBody>
          <a:bodyPr/>
          <a:lstStyle/>
          <a:p>
            <a:fld id="{80BAAA4E-3AB3-41BE-A140-4757EDD24C62}" type="slidenum">
              <a:rPr lang="zh-CN" altLang="en-US" smtClean="0"/>
              <a:t>‹#›</a:t>
            </a:fld>
            <a:endParaRPr lang="zh-CN" altLang="en-US"/>
          </a:p>
        </p:txBody>
      </p:sp>
    </p:spTree>
    <p:extLst>
      <p:ext uri="{BB962C8B-B14F-4D97-AF65-F5344CB8AC3E}">
        <p14:creationId xmlns:p14="http://schemas.microsoft.com/office/powerpoint/2010/main" val="10666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9CCEB32-AA69-4FF6-B8ED-90FA95A6C3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A478F15-1DB3-42EE-9FC5-47C4F9DB50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3C77844-6B71-4CD4-A324-5CC0FD3FC8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FBE40A-BC53-405B-B961-7D5C67DF293E}" type="datetimeFigureOut">
              <a:rPr lang="zh-CN" altLang="en-US" smtClean="0"/>
              <a:t>2024/7/17</a:t>
            </a:fld>
            <a:endParaRPr lang="zh-CN" altLang="en-US"/>
          </a:p>
        </p:txBody>
      </p:sp>
      <p:sp>
        <p:nvSpPr>
          <p:cNvPr id="5" name="页脚占位符 4">
            <a:extLst>
              <a:ext uri="{FF2B5EF4-FFF2-40B4-BE49-F238E27FC236}">
                <a16:creationId xmlns:a16="http://schemas.microsoft.com/office/drawing/2014/main" id="{1B2F6780-5E9D-4B12-9EA8-C67369B4BC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7346573-3788-47F7-9F3B-319F8BC02E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BAAA4E-3AB3-41BE-A140-4757EDD24C62}" type="slidenum">
              <a:rPr lang="zh-CN" altLang="en-US" smtClean="0"/>
              <a:t>‹#›</a:t>
            </a:fld>
            <a:endParaRPr lang="zh-CN" altLang="en-US"/>
          </a:p>
        </p:txBody>
      </p:sp>
    </p:spTree>
    <p:extLst>
      <p:ext uri="{BB962C8B-B14F-4D97-AF65-F5344CB8AC3E}">
        <p14:creationId xmlns:p14="http://schemas.microsoft.com/office/powerpoint/2010/main" val="162716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70492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81FAFA2-323C-4B5C-B298-1DEC4FDA6018}"/>
              </a:ext>
            </a:extLst>
          </p:cNvPr>
          <p:cNvSpPr txBox="1"/>
          <p:nvPr/>
        </p:nvSpPr>
        <p:spPr>
          <a:xfrm>
            <a:off x="2439454" y="2093517"/>
            <a:ext cx="7313092" cy="2123658"/>
          </a:xfrm>
          <a:prstGeom prst="rect">
            <a:avLst/>
          </a:prstGeom>
          <a:noFill/>
        </p:spPr>
        <p:txBody>
          <a:bodyPr wrap="none" rtlCol="0">
            <a:spAutoFit/>
          </a:bodyPr>
          <a:lstStyle/>
          <a:p>
            <a:pPr algn="ctr"/>
            <a:r>
              <a:rPr lang="en-US" altLang="zh-CN" sz="44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Design of the Theme Park </a:t>
            </a:r>
          </a:p>
          <a:p>
            <a:pPr algn="ctr"/>
            <a:r>
              <a:rPr lang="en-US" altLang="zh-CN" sz="44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Bicycle Rental System</a:t>
            </a:r>
          </a:p>
          <a:p>
            <a:pPr algn="ctr"/>
            <a:endParaRPr lang="zh-CN" altLang="en-US" sz="44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sp>
        <p:nvSpPr>
          <p:cNvPr id="6" name="文本框 5">
            <a:extLst>
              <a:ext uri="{FF2B5EF4-FFF2-40B4-BE49-F238E27FC236}">
                <a16:creationId xmlns:a16="http://schemas.microsoft.com/office/drawing/2014/main" id="{E4EC189F-EA24-4077-96C1-F93858C00C48}"/>
              </a:ext>
            </a:extLst>
          </p:cNvPr>
          <p:cNvSpPr txBox="1"/>
          <p:nvPr/>
        </p:nvSpPr>
        <p:spPr>
          <a:xfrm>
            <a:off x="4808278" y="3702654"/>
            <a:ext cx="2575450" cy="400110"/>
          </a:xfrm>
          <a:prstGeom prst="rect">
            <a:avLst/>
          </a:prstGeom>
          <a:noFill/>
        </p:spPr>
        <p:txBody>
          <a:bodyPr wrap="none" rtlCol="0">
            <a:spAutoFit/>
          </a:bodyPr>
          <a:lstStyle/>
          <a:p>
            <a:pPr algn="ctr"/>
            <a:r>
              <a:rPr lang="en-US" altLang="zh-CN" sz="20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Group Presentation</a:t>
            </a:r>
            <a:endParaRPr lang="zh-CN" altLang="en-US" sz="20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sp>
        <p:nvSpPr>
          <p:cNvPr id="8" name="矩形: 圆角 7">
            <a:extLst>
              <a:ext uri="{FF2B5EF4-FFF2-40B4-BE49-F238E27FC236}">
                <a16:creationId xmlns:a16="http://schemas.microsoft.com/office/drawing/2014/main" id="{02ADD9E5-50A3-4415-BC74-979C07E497C3}"/>
              </a:ext>
            </a:extLst>
          </p:cNvPr>
          <p:cNvSpPr/>
          <p:nvPr/>
        </p:nvSpPr>
        <p:spPr>
          <a:xfrm>
            <a:off x="3657600" y="4680065"/>
            <a:ext cx="4876799" cy="379828"/>
          </a:xfrm>
          <a:prstGeom prst="roundRect">
            <a:avLst>
              <a:gd name="adj" fmla="val 50000"/>
            </a:avLst>
          </a:prstGeom>
          <a:gradFill>
            <a:gsLst>
              <a:gs pos="59200">
                <a:srgbClr val="0599D7">
                  <a:alpha val="80000"/>
                </a:srgbClr>
              </a:gs>
              <a:gs pos="42000">
                <a:srgbClr val="0599D7">
                  <a:alpha val="85000"/>
                </a:srgbClr>
              </a:gs>
              <a:gs pos="0">
                <a:srgbClr val="0599D7"/>
              </a:gs>
              <a:gs pos="100000">
                <a:srgbClr val="0599D7"/>
              </a:gs>
            </a:gsLst>
            <a:lin ang="2700000" scaled="0"/>
          </a:gra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Song</a:t>
            </a:r>
            <a:r>
              <a:rPr lang="zh-CN" altLang="en-US" sz="1400" dirty="0">
                <a:cs typeface="+mn-ea"/>
                <a:sym typeface="+mn-lt"/>
              </a:rPr>
              <a:t> </a:t>
            </a:r>
            <a:r>
              <a:rPr lang="en-US" altLang="zh-CN" sz="1400" dirty="0" err="1">
                <a:cs typeface="+mn-ea"/>
                <a:sym typeface="+mn-lt"/>
              </a:rPr>
              <a:t>Ziye</a:t>
            </a:r>
            <a:r>
              <a:rPr lang="en-US" altLang="zh-CN" sz="1400" dirty="0">
                <a:cs typeface="+mn-ea"/>
                <a:sym typeface="+mn-lt"/>
              </a:rPr>
              <a:t>  Huang </a:t>
            </a:r>
            <a:r>
              <a:rPr lang="en-US" altLang="zh-CN" sz="1400" dirty="0" err="1">
                <a:cs typeface="+mn-ea"/>
                <a:sym typeface="+mn-lt"/>
              </a:rPr>
              <a:t>Yuyang</a:t>
            </a:r>
            <a:r>
              <a:rPr lang="en-US" altLang="zh-CN" sz="1400" dirty="0">
                <a:cs typeface="+mn-ea"/>
                <a:sym typeface="+mn-lt"/>
              </a:rPr>
              <a:t>  Tu Teng  Ji </a:t>
            </a:r>
            <a:r>
              <a:rPr lang="en-US" altLang="zh-CN" sz="1400" dirty="0" err="1">
                <a:cs typeface="+mn-ea"/>
                <a:sym typeface="+mn-lt"/>
              </a:rPr>
              <a:t>Xiangtian</a:t>
            </a:r>
            <a:endParaRPr lang="zh-CN" altLang="en-US" sz="1400" dirty="0">
              <a:cs typeface="+mn-ea"/>
              <a:sym typeface="+mn-lt"/>
            </a:endParaRPr>
          </a:p>
        </p:txBody>
      </p:sp>
      <p:sp>
        <p:nvSpPr>
          <p:cNvPr id="11" name="文本框 10">
            <a:extLst>
              <a:ext uri="{FF2B5EF4-FFF2-40B4-BE49-F238E27FC236}">
                <a16:creationId xmlns:a16="http://schemas.microsoft.com/office/drawing/2014/main" id="{B587F195-781A-458F-9D10-DF296247C41A}"/>
              </a:ext>
            </a:extLst>
          </p:cNvPr>
          <p:cNvSpPr txBox="1"/>
          <p:nvPr/>
        </p:nvSpPr>
        <p:spPr>
          <a:xfrm>
            <a:off x="11094720" y="320040"/>
            <a:ext cx="184731" cy="369332"/>
          </a:xfrm>
          <a:prstGeom prst="rect">
            <a:avLst/>
          </a:prstGeom>
          <a:noFill/>
        </p:spPr>
        <p:txBody>
          <a:bodyPr wrap="none" rtlCol="0">
            <a:spAutoFit/>
          </a:bodyPr>
          <a:lstStyle/>
          <a:p>
            <a:endParaRPr lang="zh-CN" altLang="en-US" dirty="0">
              <a:solidFill>
                <a:srgbClr val="0599D7"/>
              </a:solidFill>
              <a:cs typeface="+mn-ea"/>
              <a:sym typeface="+mn-lt"/>
            </a:endParaRPr>
          </a:p>
        </p:txBody>
      </p:sp>
      <p:pic>
        <p:nvPicPr>
          <p:cNvPr id="2" name="图片 1">
            <a:extLst>
              <a:ext uri="{FF2B5EF4-FFF2-40B4-BE49-F238E27FC236}">
                <a16:creationId xmlns:a16="http://schemas.microsoft.com/office/drawing/2014/main" id="{21ECE2B0-2A93-CBB6-CDA3-AB98191FCED2}"/>
              </a:ext>
            </a:extLst>
          </p:cNvPr>
          <p:cNvPicPr>
            <a:picLocks noChangeAspect="1"/>
          </p:cNvPicPr>
          <p:nvPr/>
        </p:nvPicPr>
        <p:blipFill>
          <a:blip r:embed="rId2"/>
          <a:stretch>
            <a:fillRect/>
          </a:stretch>
        </p:blipFill>
        <p:spPr>
          <a:xfrm>
            <a:off x="10369657" y="68934"/>
            <a:ext cx="1728800" cy="871544"/>
          </a:xfrm>
          <a:prstGeom prst="rect">
            <a:avLst/>
          </a:prstGeom>
        </p:spPr>
      </p:pic>
    </p:spTree>
    <p:extLst>
      <p:ext uri="{BB962C8B-B14F-4D97-AF65-F5344CB8AC3E}">
        <p14:creationId xmlns:p14="http://schemas.microsoft.com/office/powerpoint/2010/main" val="30786974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a:extLst>
              <a:ext uri="{FF2B5EF4-FFF2-40B4-BE49-F238E27FC236}">
                <a16:creationId xmlns:a16="http://schemas.microsoft.com/office/drawing/2014/main" id="{075DF94C-25A6-4BB7-A542-155A8658BE76}"/>
              </a:ext>
            </a:extLst>
          </p:cNvPr>
          <p:cNvGrpSpPr/>
          <p:nvPr/>
        </p:nvGrpSpPr>
        <p:grpSpPr>
          <a:xfrm>
            <a:off x="2119181" y="1222154"/>
            <a:ext cx="1145243" cy="790786"/>
            <a:chOff x="1668087" y="1131991"/>
            <a:chExt cx="1145243" cy="790786"/>
          </a:xfrm>
        </p:grpSpPr>
        <p:sp>
          <p:nvSpPr>
            <p:cNvPr id="5" name="Freeform 27">
              <a:extLst>
                <a:ext uri="{FF2B5EF4-FFF2-40B4-BE49-F238E27FC236}">
                  <a16:creationId xmlns:a16="http://schemas.microsoft.com/office/drawing/2014/main" id="{55FFEE45-EC91-4FE8-8C07-BB1BCFF97B68}"/>
                </a:ext>
              </a:extLst>
            </p:cNvPr>
            <p:cNvSpPr/>
            <p:nvPr/>
          </p:nvSpPr>
          <p:spPr bwMode="auto">
            <a:xfrm rot="16200000">
              <a:off x="1845316" y="954762"/>
              <a:ext cx="790786" cy="1145243"/>
            </a:xfrm>
            <a:custGeom>
              <a:avLst/>
              <a:gdLst>
                <a:gd name="T0" fmla="*/ 0 w 482"/>
                <a:gd name="T1" fmla="*/ 0 h 696"/>
                <a:gd name="T2" fmla="*/ 0 w 482"/>
                <a:gd name="T3" fmla="*/ 223 h 696"/>
                <a:gd name="T4" fmla="*/ 0 w 482"/>
                <a:gd name="T5" fmla="*/ 223 h 696"/>
                <a:gd name="T6" fmla="*/ 125 w 482"/>
                <a:gd name="T7" fmla="*/ 348 h 696"/>
                <a:gd name="T8" fmla="*/ 0 w 482"/>
                <a:gd name="T9" fmla="*/ 473 h 696"/>
                <a:gd name="T10" fmla="*/ 0 w 482"/>
                <a:gd name="T11" fmla="*/ 473 h 696"/>
                <a:gd name="T12" fmla="*/ 0 w 482"/>
                <a:gd name="T13" fmla="*/ 696 h 696"/>
                <a:gd name="T14" fmla="*/ 388 w 482"/>
                <a:gd name="T15" fmla="*/ 441 h 696"/>
                <a:gd name="T16" fmla="*/ 482 w 482"/>
                <a:gd name="T17" fmla="*/ 348 h 696"/>
                <a:gd name="T18" fmla="*/ 388 w 482"/>
                <a:gd name="T19" fmla="*/ 255 h 696"/>
                <a:gd name="T20" fmla="*/ 0 w 482"/>
                <a:gd name="T21"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696">
                  <a:moveTo>
                    <a:pt x="0" y="0"/>
                  </a:moveTo>
                  <a:cubicBezTo>
                    <a:pt x="0" y="223"/>
                    <a:pt x="0" y="223"/>
                    <a:pt x="0" y="223"/>
                  </a:cubicBezTo>
                  <a:cubicBezTo>
                    <a:pt x="0" y="223"/>
                    <a:pt x="0" y="223"/>
                    <a:pt x="0" y="223"/>
                  </a:cubicBezTo>
                  <a:cubicBezTo>
                    <a:pt x="69" y="223"/>
                    <a:pt x="125" y="279"/>
                    <a:pt x="125" y="348"/>
                  </a:cubicBezTo>
                  <a:cubicBezTo>
                    <a:pt x="125" y="417"/>
                    <a:pt x="69" y="473"/>
                    <a:pt x="0" y="473"/>
                  </a:cubicBezTo>
                  <a:cubicBezTo>
                    <a:pt x="0" y="473"/>
                    <a:pt x="0" y="473"/>
                    <a:pt x="0" y="473"/>
                  </a:cubicBezTo>
                  <a:cubicBezTo>
                    <a:pt x="0" y="696"/>
                    <a:pt x="0" y="696"/>
                    <a:pt x="0" y="696"/>
                  </a:cubicBezTo>
                  <a:cubicBezTo>
                    <a:pt x="0" y="696"/>
                    <a:pt x="380" y="441"/>
                    <a:pt x="388" y="441"/>
                  </a:cubicBezTo>
                  <a:cubicBezTo>
                    <a:pt x="440" y="441"/>
                    <a:pt x="482" y="400"/>
                    <a:pt x="482" y="348"/>
                  </a:cubicBezTo>
                  <a:cubicBezTo>
                    <a:pt x="482" y="296"/>
                    <a:pt x="440" y="255"/>
                    <a:pt x="388" y="255"/>
                  </a:cubicBezTo>
                  <a:cubicBezTo>
                    <a:pt x="380" y="255"/>
                    <a:pt x="0" y="0"/>
                    <a:pt x="0" y="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6" name="Freeform 28">
              <a:extLst>
                <a:ext uri="{FF2B5EF4-FFF2-40B4-BE49-F238E27FC236}">
                  <a16:creationId xmlns:a16="http://schemas.microsoft.com/office/drawing/2014/main" id="{F5ABD1C2-8BA9-4A9F-B057-82856962F7DE}"/>
                </a:ext>
              </a:extLst>
            </p:cNvPr>
            <p:cNvSpPr/>
            <p:nvPr/>
          </p:nvSpPr>
          <p:spPr bwMode="auto">
            <a:xfrm rot="16200000">
              <a:off x="2135239" y="1083831"/>
              <a:ext cx="209977" cy="306297"/>
            </a:xfrm>
            <a:custGeom>
              <a:avLst/>
              <a:gdLst>
                <a:gd name="T0" fmla="*/ 34 w 128"/>
                <a:gd name="T1" fmla="*/ 186 h 186"/>
                <a:gd name="T2" fmla="*/ 128 w 128"/>
                <a:gd name="T3" fmla="*/ 93 h 186"/>
                <a:gd name="T4" fmla="*/ 34 w 128"/>
                <a:gd name="T5" fmla="*/ 0 h 186"/>
                <a:gd name="T6" fmla="*/ 0 w 128"/>
                <a:gd name="T7" fmla="*/ 93 h 186"/>
                <a:gd name="T8" fmla="*/ 34 w 128"/>
                <a:gd name="T9" fmla="*/ 186 h 186"/>
              </a:gdLst>
              <a:ahLst/>
              <a:cxnLst>
                <a:cxn ang="0">
                  <a:pos x="T0" y="T1"/>
                </a:cxn>
                <a:cxn ang="0">
                  <a:pos x="T2" y="T3"/>
                </a:cxn>
                <a:cxn ang="0">
                  <a:pos x="T4" y="T5"/>
                </a:cxn>
                <a:cxn ang="0">
                  <a:pos x="T6" y="T7"/>
                </a:cxn>
                <a:cxn ang="0">
                  <a:pos x="T8" y="T9"/>
                </a:cxn>
              </a:cxnLst>
              <a:rect l="0" t="0" r="r" b="b"/>
              <a:pathLst>
                <a:path w="128" h="186">
                  <a:moveTo>
                    <a:pt x="34" y="186"/>
                  </a:moveTo>
                  <a:cubicBezTo>
                    <a:pt x="86" y="186"/>
                    <a:pt x="128" y="145"/>
                    <a:pt x="128" y="93"/>
                  </a:cubicBezTo>
                  <a:cubicBezTo>
                    <a:pt x="128" y="41"/>
                    <a:pt x="86" y="0"/>
                    <a:pt x="34" y="0"/>
                  </a:cubicBezTo>
                  <a:cubicBezTo>
                    <a:pt x="30" y="0"/>
                    <a:pt x="0" y="46"/>
                    <a:pt x="0" y="93"/>
                  </a:cubicBezTo>
                  <a:cubicBezTo>
                    <a:pt x="0" y="140"/>
                    <a:pt x="30" y="186"/>
                    <a:pt x="34" y="18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grpSp>
      <p:sp>
        <p:nvSpPr>
          <p:cNvPr id="7" name="Freeform 26">
            <a:extLst>
              <a:ext uri="{FF2B5EF4-FFF2-40B4-BE49-F238E27FC236}">
                <a16:creationId xmlns:a16="http://schemas.microsoft.com/office/drawing/2014/main" id="{2B10C3AC-3D64-4671-84A1-42083203795D}"/>
              </a:ext>
            </a:extLst>
          </p:cNvPr>
          <p:cNvSpPr/>
          <p:nvPr/>
        </p:nvSpPr>
        <p:spPr bwMode="auto">
          <a:xfrm rot="16200000">
            <a:off x="2120145" y="1858828"/>
            <a:ext cx="1143317" cy="1145243"/>
          </a:xfrm>
          <a:custGeom>
            <a:avLst/>
            <a:gdLst>
              <a:gd name="T0" fmla="*/ 0 w 697"/>
              <a:gd name="T1" fmla="*/ 0 h 696"/>
              <a:gd name="T2" fmla="*/ 0 w 697"/>
              <a:gd name="T3" fmla="*/ 223 h 696"/>
              <a:gd name="T4" fmla="*/ 0 w 697"/>
              <a:gd name="T5" fmla="*/ 223 h 696"/>
              <a:gd name="T6" fmla="*/ 125 w 697"/>
              <a:gd name="T7" fmla="*/ 348 h 696"/>
              <a:gd name="T8" fmla="*/ 0 w 697"/>
              <a:gd name="T9" fmla="*/ 473 h 696"/>
              <a:gd name="T10" fmla="*/ 0 w 697"/>
              <a:gd name="T11" fmla="*/ 473 h 696"/>
              <a:gd name="T12" fmla="*/ 0 w 697"/>
              <a:gd name="T13" fmla="*/ 696 h 696"/>
              <a:gd name="T14" fmla="*/ 579 w 697"/>
              <a:gd name="T15" fmla="*/ 696 h 696"/>
              <a:gd name="T16" fmla="*/ 579 w 697"/>
              <a:gd name="T17" fmla="*/ 438 h 696"/>
              <a:gd name="T18" fmla="*/ 603 w 697"/>
              <a:gd name="T19" fmla="*/ 441 h 696"/>
              <a:gd name="T20" fmla="*/ 697 w 697"/>
              <a:gd name="T21" fmla="*/ 348 h 696"/>
              <a:gd name="T22" fmla="*/ 603 w 697"/>
              <a:gd name="T23" fmla="*/ 255 h 696"/>
              <a:gd name="T24" fmla="*/ 579 w 697"/>
              <a:gd name="T25" fmla="*/ 258 h 696"/>
              <a:gd name="T26" fmla="*/ 579 w 697"/>
              <a:gd name="T27" fmla="*/ 0 h 696"/>
              <a:gd name="T28" fmla="*/ 0 w 697"/>
              <a:gd name="T29"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7" h="696">
                <a:moveTo>
                  <a:pt x="0" y="0"/>
                </a:moveTo>
                <a:cubicBezTo>
                  <a:pt x="0" y="223"/>
                  <a:pt x="0" y="223"/>
                  <a:pt x="0" y="223"/>
                </a:cubicBezTo>
                <a:cubicBezTo>
                  <a:pt x="0" y="223"/>
                  <a:pt x="0" y="223"/>
                  <a:pt x="0" y="223"/>
                </a:cubicBezTo>
                <a:cubicBezTo>
                  <a:pt x="69" y="223"/>
                  <a:pt x="125" y="279"/>
                  <a:pt x="125" y="348"/>
                </a:cubicBezTo>
                <a:cubicBezTo>
                  <a:pt x="125" y="417"/>
                  <a:pt x="69" y="473"/>
                  <a:pt x="0" y="473"/>
                </a:cubicBezTo>
                <a:cubicBezTo>
                  <a:pt x="0" y="473"/>
                  <a:pt x="0" y="473"/>
                  <a:pt x="0" y="473"/>
                </a:cubicBezTo>
                <a:cubicBezTo>
                  <a:pt x="0" y="696"/>
                  <a:pt x="0" y="696"/>
                  <a:pt x="0" y="696"/>
                </a:cubicBezTo>
                <a:cubicBezTo>
                  <a:pt x="579" y="696"/>
                  <a:pt x="579" y="696"/>
                  <a:pt x="579" y="696"/>
                </a:cubicBezTo>
                <a:cubicBezTo>
                  <a:pt x="579" y="438"/>
                  <a:pt x="579" y="438"/>
                  <a:pt x="579" y="438"/>
                </a:cubicBezTo>
                <a:cubicBezTo>
                  <a:pt x="587" y="440"/>
                  <a:pt x="595" y="441"/>
                  <a:pt x="603" y="441"/>
                </a:cubicBezTo>
                <a:cubicBezTo>
                  <a:pt x="655" y="441"/>
                  <a:pt x="697" y="400"/>
                  <a:pt x="697" y="348"/>
                </a:cubicBezTo>
                <a:cubicBezTo>
                  <a:pt x="697" y="296"/>
                  <a:pt x="655" y="255"/>
                  <a:pt x="603" y="255"/>
                </a:cubicBezTo>
                <a:cubicBezTo>
                  <a:pt x="595" y="255"/>
                  <a:pt x="587" y="256"/>
                  <a:pt x="579" y="258"/>
                </a:cubicBezTo>
                <a:cubicBezTo>
                  <a:pt x="579" y="0"/>
                  <a:pt x="579" y="0"/>
                  <a:pt x="579" y="0"/>
                </a:cubicBezTo>
                <a:lnTo>
                  <a:pt x="0" y="0"/>
                </a:lnTo>
                <a:close/>
              </a:path>
            </a:pathLst>
          </a:custGeom>
          <a:solidFill>
            <a:schemeClr val="accent1"/>
          </a:solidFill>
          <a:ln w="12700">
            <a:solidFill>
              <a:schemeClr val="accent1"/>
            </a:solidFill>
          </a:ln>
          <a:effectLst>
            <a:outerShdw blurRad="419100" dist="838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8" name="TextBox 12">
            <a:extLst>
              <a:ext uri="{FF2B5EF4-FFF2-40B4-BE49-F238E27FC236}">
                <a16:creationId xmlns:a16="http://schemas.microsoft.com/office/drawing/2014/main" id="{EC408943-C87F-4D94-894C-CFA572778F52}"/>
              </a:ext>
            </a:extLst>
          </p:cNvPr>
          <p:cNvSpPr txBox="1"/>
          <p:nvPr/>
        </p:nvSpPr>
        <p:spPr>
          <a:xfrm>
            <a:off x="2430517" y="2216377"/>
            <a:ext cx="562939" cy="461647"/>
          </a:xfrm>
          <a:prstGeom prst="rect">
            <a:avLst/>
          </a:prstGeom>
          <a:noFill/>
        </p:spPr>
        <p:txBody>
          <a:bodyPr wrap="non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微软雅黑"/>
                <a:ea typeface="微软雅黑"/>
                <a:cs typeface="+mn-ea"/>
                <a:sym typeface="+mn-lt"/>
              </a:rPr>
              <a:t>01</a:t>
            </a:r>
            <a:endParaRPr kumimoji="0" lang="id-ID" sz="2400" b="1"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9" name="Freeform 25">
            <a:extLst>
              <a:ext uri="{FF2B5EF4-FFF2-40B4-BE49-F238E27FC236}">
                <a16:creationId xmlns:a16="http://schemas.microsoft.com/office/drawing/2014/main" id="{7737668F-A67F-46C3-90FA-9DAAB8BD6848}"/>
              </a:ext>
            </a:extLst>
          </p:cNvPr>
          <p:cNvSpPr/>
          <p:nvPr/>
        </p:nvSpPr>
        <p:spPr bwMode="auto">
          <a:xfrm rot="16200000">
            <a:off x="2120145" y="2855739"/>
            <a:ext cx="1143317" cy="1145243"/>
          </a:xfrm>
          <a:custGeom>
            <a:avLst/>
            <a:gdLst>
              <a:gd name="T0" fmla="*/ 0 w 697"/>
              <a:gd name="T1" fmla="*/ 0 h 696"/>
              <a:gd name="T2" fmla="*/ 0 w 697"/>
              <a:gd name="T3" fmla="*/ 223 h 696"/>
              <a:gd name="T4" fmla="*/ 0 w 697"/>
              <a:gd name="T5" fmla="*/ 223 h 696"/>
              <a:gd name="T6" fmla="*/ 125 w 697"/>
              <a:gd name="T7" fmla="*/ 348 h 696"/>
              <a:gd name="T8" fmla="*/ 0 w 697"/>
              <a:gd name="T9" fmla="*/ 473 h 696"/>
              <a:gd name="T10" fmla="*/ 0 w 697"/>
              <a:gd name="T11" fmla="*/ 473 h 696"/>
              <a:gd name="T12" fmla="*/ 0 w 697"/>
              <a:gd name="T13" fmla="*/ 696 h 696"/>
              <a:gd name="T14" fmla="*/ 579 w 697"/>
              <a:gd name="T15" fmla="*/ 696 h 696"/>
              <a:gd name="T16" fmla="*/ 579 w 697"/>
              <a:gd name="T17" fmla="*/ 438 h 696"/>
              <a:gd name="T18" fmla="*/ 603 w 697"/>
              <a:gd name="T19" fmla="*/ 441 h 696"/>
              <a:gd name="T20" fmla="*/ 697 w 697"/>
              <a:gd name="T21" fmla="*/ 348 h 696"/>
              <a:gd name="T22" fmla="*/ 603 w 697"/>
              <a:gd name="T23" fmla="*/ 255 h 696"/>
              <a:gd name="T24" fmla="*/ 579 w 697"/>
              <a:gd name="T25" fmla="*/ 258 h 696"/>
              <a:gd name="T26" fmla="*/ 579 w 697"/>
              <a:gd name="T27" fmla="*/ 0 h 696"/>
              <a:gd name="T28" fmla="*/ 0 w 697"/>
              <a:gd name="T29"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7" h="696">
                <a:moveTo>
                  <a:pt x="0" y="0"/>
                </a:moveTo>
                <a:cubicBezTo>
                  <a:pt x="0" y="223"/>
                  <a:pt x="0" y="223"/>
                  <a:pt x="0" y="223"/>
                </a:cubicBezTo>
                <a:cubicBezTo>
                  <a:pt x="0" y="223"/>
                  <a:pt x="0" y="223"/>
                  <a:pt x="0" y="223"/>
                </a:cubicBezTo>
                <a:cubicBezTo>
                  <a:pt x="69" y="223"/>
                  <a:pt x="125" y="279"/>
                  <a:pt x="125" y="348"/>
                </a:cubicBezTo>
                <a:cubicBezTo>
                  <a:pt x="125" y="417"/>
                  <a:pt x="69" y="473"/>
                  <a:pt x="0" y="473"/>
                </a:cubicBezTo>
                <a:cubicBezTo>
                  <a:pt x="0" y="473"/>
                  <a:pt x="0" y="473"/>
                  <a:pt x="0" y="473"/>
                </a:cubicBezTo>
                <a:cubicBezTo>
                  <a:pt x="0" y="696"/>
                  <a:pt x="0" y="696"/>
                  <a:pt x="0" y="696"/>
                </a:cubicBezTo>
                <a:cubicBezTo>
                  <a:pt x="579" y="696"/>
                  <a:pt x="579" y="696"/>
                  <a:pt x="579" y="696"/>
                </a:cubicBezTo>
                <a:cubicBezTo>
                  <a:pt x="579" y="438"/>
                  <a:pt x="579" y="438"/>
                  <a:pt x="579" y="438"/>
                </a:cubicBezTo>
                <a:cubicBezTo>
                  <a:pt x="587" y="440"/>
                  <a:pt x="595" y="441"/>
                  <a:pt x="603" y="441"/>
                </a:cubicBezTo>
                <a:cubicBezTo>
                  <a:pt x="655" y="441"/>
                  <a:pt x="697" y="400"/>
                  <a:pt x="697" y="348"/>
                </a:cubicBezTo>
                <a:cubicBezTo>
                  <a:pt x="697" y="296"/>
                  <a:pt x="655" y="255"/>
                  <a:pt x="603" y="255"/>
                </a:cubicBezTo>
                <a:cubicBezTo>
                  <a:pt x="595" y="255"/>
                  <a:pt x="587" y="256"/>
                  <a:pt x="579" y="258"/>
                </a:cubicBezTo>
                <a:cubicBezTo>
                  <a:pt x="579" y="0"/>
                  <a:pt x="579" y="0"/>
                  <a:pt x="579" y="0"/>
                </a:cubicBezTo>
                <a:lnTo>
                  <a:pt x="0" y="0"/>
                </a:lnTo>
                <a:close/>
              </a:path>
            </a:pathLst>
          </a:custGeom>
          <a:solidFill>
            <a:schemeClr val="accent1"/>
          </a:solidFill>
          <a:ln w="12700">
            <a:solidFill>
              <a:schemeClr val="accent1"/>
            </a:solidFill>
          </a:ln>
          <a:effectLst>
            <a:outerShdw blurRad="419100" dist="838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10" name="TextBox 13">
            <a:extLst>
              <a:ext uri="{FF2B5EF4-FFF2-40B4-BE49-F238E27FC236}">
                <a16:creationId xmlns:a16="http://schemas.microsoft.com/office/drawing/2014/main" id="{8EBA4F1A-CC0C-45FE-80F2-C06D48BA02A3}"/>
              </a:ext>
            </a:extLst>
          </p:cNvPr>
          <p:cNvSpPr txBox="1"/>
          <p:nvPr/>
        </p:nvSpPr>
        <p:spPr>
          <a:xfrm>
            <a:off x="2430518" y="3218953"/>
            <a:ext cx="562939" cy="461647"/>
          </a:xfrm>
          <a:prstGeom prst="rect">
            <a:avLst/>
          </a:prstGeom>
          <a:noFill/>
        </p:spPr>
        <p:txBody>
          <a:bodyPr wrap="non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微软雅黑"/>
                <a:ea typeface="微软雅黑"/>
                <a:cs typeface="+mn-ea"/>
                <a:sym typeface="+mn-lt"/>
              </a:rPr>
              <a:t>02</a:t>
            </a:r>
            <a:endParaRPr kumimoji="0" lang="id-ID" sz="2400" b="1"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11" name="Freeform 24">
            <a:extLst>
              <a:ext uri="{FF2B5EF4-FFF2-40B4-BE49-F238E27FC236}">
                <a16:creationId xmlns:a16="http://schemas.microsoft.com/office/drawing/2014/main" id="{19A1B10C-EE34-4511-A797-2FF86FE00E33}"/>
              </a:ext>
            </a:extLst>
          </p:cNvPr>
          <p:cNvSpPr/>
          <p:nvPr/>
        </p:nvSpPr>
        <p:spPr bwMode="auto">
          <a:xfrm rot="16200000">
            <a:off x="2120627" y="3846517"/>
            <a:ext cx="1142354" cy="1145243"/>
          </a:xfrm>
          <a:custGeom>
            <a:avLst/>
            <a:gdLst>
              <a:gd name="T0" fmla="*/ 0 w 697"/>
              <a:gd name="T1" fmla="*/ 0 h 696"/>
              <a:gd name="T2" fmla="*/ 0 w 697"/>
              <a:gd name="T3" fmla="*/ 223 h 696"/>
              <a:gd name="T4" fmla="*/ 0 w 697"/>
              <a:gd name="T5" fmla="*/ 223 h 696"/>
              <a:gd name="T6" fmla="*/ 125 w 697"/>
              <a:gd name="T7" fmla="*/ 348 h 696"/>
              <a:gd name="T8" fmla="*/ 0 w 697"/>
              <a:gd name="T9" fmla="*/ 473 h 696"/>
              <a:gd name="T10" fmla="*/ 0 w 697"/>
              <a:gd name="T11" fmla="*/ 473 h 696"/>
              <a:gd name="T12" fmla="*/ 0 w 697"/>
              <a:gd name="T13" fmla="*/ 696 h 696"/>
              <a:gd name="T14" fmla="*/ 580 w 697"/>
              <a:gd name="T15" fmla="*/ 696 h 696"/>
              <a:gd name="T16" fmla="*/ 580 w 697"/>
              <a:gd name="T17" fmla="*/ 438 h 696"/>
              <a:gd name="T18" fmla="*/ 604 w 697"/>
              <a:gd name="T19" fmla="*/ 441 h 696"/>
              <a:gd name="T20" fmla="*/ 697 w 697"/>
              <a:gd name="T21" fmla="*/ 348 h 696"/>
              <a:gd name="T22" fmla="*/ 604 w 697"/>
              <a:gd name="T23" fmla="*/ 255 h 696"/>
              <a:gd name="T24" fmla="*/ 580 w 697"/>
              <a:gd name="T25" fmla="*/ 258 h 696"/>
              <a:gd name="T26" fmla="*/ 580 w 697"/>
              <a:gd name="T27" fmla="*/ 0 h 696"/>
              <a:gd name="T28" fmla="*/ 0 w 697"/>
              <a:gd name="T29"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7" h="696">
                <a:moveTo>
                  <a:pt x="0" y="0"/>
                </a:moveTo>
                <a:cubicBezTo>
                  <a:pt x="0" y="223"/>
                  <a:pt x="0" y="223"/>
                  <a:pt x="0" y="223"/>
                </a:cubicBezTo>
                <a:cubicBezTo>
                  <a:pt x="0" y="223"/>
                  <a:pt x="0" y="223"/>
                  <a:pt x="0" y="223"/>
                </a:cubicBezTo>
                <a:cubicBezTo>
                  <a:pt x="69" y="223"/>
                  <a:pt x="125" y="279"/>
                  <a:pt x="125" y="348"/>
                </a:cubicBezTo>
                <a:cubicBezTo>
                  <a:pt x="125" y="417"/>
                  <a:pt x="69" y="473"/>
                  <a:pt x="0" y="473"/>
                </a:cubicBezTo>
                <a:cubicBezTo>
                  <a:pt x="0" y="473"/>
                  <a:pt x="0" y="473"/>
                  <a:pt x="0" y="473"/>
                </a:cubicBezTo>
                <a:cubicBezTo>
                  <a:pt x="0" y="696"/>
                  <a:pt x="0" y="696"/>
                  <a:pt x="0" y="696"/>
                </a:cubicBezTo>
                <a:cubicBezTo>
                  <a:pt x="580" y="696"/>
                  <a:pt x="580" y="696"/>
                  <a:pt x="580" y="696"/>
                </a:cubicBezTo>
                <a:cubicBezTo>
                  <a:pt x="580" y="438"/>
                  <a:pt x="580" y="438"/>
                  <a:pt x="580" y="438"/>
                </a:cubicBezTo>
                <a:cubicBezTo>
                  <a:pt x="587" y="440"/>
                  <a:pt x="595" y="441"/>
                  <a:pt x="604" y="441"/>
                </a:cubicBezTo>
                <a:cubicBezTo>
                  <a:pt x="655" y="441"/>
                  <a:pt x="697" y="400"/>
                  <a:pt x="697" y="348"/>
                </a:cubicBezTo>
                <a:cubicBezTo>
                  <a:pt x="697" y="296"/>
                  <a:pt x="655" y="255"/>
                  <a:pt x="604" y="255"/>
                </a:cubicBezTo>
                <a:cubicBezTo>
                  <a:pt x="595" y="255"/>
                  <a:pt x="587" y="256"/>
                  <a:pt x="580" y="258"/>
                </a:cubicBezTo>
                <a:cubicBezTo>
                  <a:pt x="580" y="0"/>
                  <a:pt x="580" y="0"/>
                  <a:pt x="580" y="0"/>
                </a:cubicBezTo>
                <a:lnTo>
                  <a:pt x="0" y="0"/>
                </a:lnTo>
                <a:close/>
              </a:path>
            </a:pathLst>
          </a:custGeom>
          <a:solidFill>
            <a:schemeClr val="accent1"/>
          </a:solidFill>
          <a:ln w="12700">
            <a:solidFill>
              <a:schemeClr val="accent1"/>
            </a:solidFill>
          </a:ln>
          <a:effectLst>
            <a:outerShdw blurRad="419100" dist="838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12" name="TextBox 14">
            <a:extLst>
              <a:ext uri="{FF2B5EF4-FFF2-40B4-BE49-F238E27FC236}">
                <a16:creationId xmlns:a16="http://schemas.microsoft.com/office/drawing/2014/main" id="{8BC46D26-B9E3-4153-A22C-62ECB30A6EA1}"/>
              </a:ext>
            </a:extLst>
          </p:cNvPr>
          <p:cNvSpPr txBox="1"/>
          <p:nvPr/>
        </p:nvSpPr>
        <p:spPr>
          <a:xfrm>
            <a:off x="2437352" y="4210213"/>
            <a:ext cx="562939" cy="461647"/>
          </a:xfrm>
          <a:prstGeom prst="rect">
            <a:avLst/>
          </a:prstGeom>
          <a:noFill/>
        </p:spPr>
        <p:txBody>
          <a:bodyPr wrap="none" lIns="91422" tIns="45711" rIns="91422" bIns="45711"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微软雅黑"/>
                <a:ea typeface="微软雅黑"/>
                <a:cs typeface="+mn-ea"/>
                <a:sym typeface="+mn-lt"/>
              </a:rPr>
              <a:t>03</a:t>
            </a:r>
            <a:endParaRPr kumimoji="0" lang="id-ID" sz="2400" b="1"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13" name="Freeform 23">
            <a:extLst>
              <a:ext uri="{FF2B5EF4-FFF2-40B4-BE49-F238E27FC236}">
                <a16:creationId xmlns:a16="http://schemas.microsoft.com/office/drawing/2014/main" id="{328BFC68-CAA1-4E4D-BBAE-203B73CEC6E5}"/>
              </a:ext>
            </a:extLst>
          </p:cNvPr>
          <p:cNvSpPr/>
          <p:nvPr/>
        </p:nvSpPr>
        <p:spPr bwMode="auto">
          <a:xfrm rot="16200000">
            <a:off x="2120145" y="4850524"/>
            <a:ext cx="1143317" cy="1145243"/>
          </a:xfrm>
          <a:custGeom>
            <a:avLst/>
            <a:gdLst>
              <a:gd name="T0" fmla="*/ 0 w 697"/>
              <a:gd name="T1" fmla="*/ 0 h 696"/>
              <a:gd name="T2" fmla="*/ 0 w 697"/>
              <a:gd name="T3" fmla="*/ 223 h 696"/>
              <a:gd name="T4" fmla="*/ 0 w 697"/>
              <a:gd name="T5" fmla="*/ 223 h 696"/>
              <a:gd name="T6" fmla="*/ 125 w 697"/>
              <a:gd name="T7" fmla="*/ 348 h 696"/>
              <a:gd name="T8" fmla="*/ 0 w 697"/>
              <a:gd name="T9" fmla="*/ 473 h 696"/>
              <a:gd name="T10" fmla="*/ 0 w 697"/>
              <a:gd name="T11" fmla="*/ 473 h 696"/>
              <a:gd name="T12" fmla="*/ 0 w 697"/>
              <a:gd name="T13" fmla="*/ 696 h 696"/>
              <a:gd name="T14" fmla="*/ 580 w 697"/>
              <a:gd name="T15" fmla="*/ 696 h 696"/>
              <a:gd name="T16" fmla="*/ 580 w 697"/>
              <a:gd name="T17" fmla="*/ 438 h 696"/>
              <a:gd name="T18" fmla="*/ 604 w 697"/>
              <a:gd name="T19" fmla="*/ 441 h 696"/>
              <a:gd name="T20" fmla="*/ 697 w 697"/>
              <a:gd name="T21" fmla="*/ 348 h 696"/>
              <a:gd name="T22" fmla="*/ 604 w 697"/>
              <a:gd name="T23" fmla="*/ 255 h 696"/>
              <a:gd name="T24" fmla="*/ 580 w 697"/>
              <a:gd name="T25" fmla="*/ 258 h 696"/>
              <a:gd name="T26" fmla="*/ 580 w 697"/>
              <a:gd name="T27" fmla="*/ 0 h 696"/>
              <a:gd name="T28" fmla="*/ 0 w 697"/>
              <a:gd name="T29"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7" h="696">
                <a:moveTo>
                  <a:pt x="0" y="0"/>
                </a:moveTo>
                <a:cubicBezTo>
                  <a:pt x="0" y="223"/>
                  <a:pt x="0" y="223"/>
                  <a:pt x="0" y="223"/>
                </a:cubicBezTo>
                <a:cubicBezTo>
                  <a:pt x="0" y="223"/>
                  <a:pt x="0" y="223"/>
                  <a:pt x="0" y="223"/>
                </a:cubicBezTo>
                <a:cubicBezTo>
                  <a:pt x="69" y="223"/>
                  <a:pt x="125" y="279"/>
                  <a:pt x="125" y="348"/>
                </a:cubicBezTo>
                <a:cubicBezTo>
                  <a:pt x="125" y="417"/>
                  <a:pt x="69" y="473"/>
                  <a:pt x="0" y="473"/>
                </a:cubicBezTo>
                <a:cubicBezTo>
                  <a:pt x="0" y="473"/>
                  <a:pt x="0" y="473"/>
                  <a:pt x="0" y="473"/>
                </a:cubicBezTo>
                <a:cubicBezTo>
                  <a:pt x="0" y="696"/>
                  <a:pt x="0" y="696"/>
                  <a:pt x="0" y="696"/>
                </a:cubicBezTo>
                <a:cubicBezTo>
                  <a:pt x="580" y="696"/>
                  <a:pt x="580" y="696"/>
                  <a:pt x="580" y="696"/>
                </a:cubicBezTo>
                <a:cubicBezTo>
                  <a:pt x="580" y="438"/>
                  <a:pt x="580" y="438"/>
                  <a:pt x="580" y="438"/>
                </a:cubicBezTo>
                <a:cubicBezTo>
                  <a:pt x="587" y="440"/>
                  <a:pt x="595" y="441"/>
                  <a:pt x="604" y="441"/>
                </a:cubicBezTo>
                <a:cubicBezTo>
                  <a:pt x="655" y="441"/>
                  <a:pt x="697" y="400"/>
                  <a:pt x="697" y="348"/>
                </a:cubicBezTo>
                <a:cubicBezTo>
                  <a:pt x="697" y="296"/>
                  <a:pt x="655" y="255"/>
                  <a:pt x="604" y="255"/>
                </a:cubicBezTo>
                <a:cubicBezTo>
                  <a:pt x="595" y="255"/>
                  <a:pt x="587" y="256"/>
                  <a:pt x="580" y="258"/>
                </a:cubicBezTo>
                <a:cubicBezTo>
                  <a:pt x="580" y="0"/>
                  <a:pt x="580" y="0"/>
                  <a:pt x="580" y="0"/>
                </a:cubicBezTo>
                <a:lnTo>
                  <a:pt x="0" y="0"/>
                </a:lnTo>
                <a:close/>
              </a:path>
            </a:pathLst>
          </a:custGeom>
          <a:solidFill>
            <a:schemeClr val="accent1"/>
          </a:solidFill>
          <a:ln w="12700">
            <a:solidFill>
              <a:schemeClr val="accent1"/>
            </a:solidFill>
          </a:ln>
          <a:effectLst>
            <a:outerShdw blurRad="419100" dist="838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cxnSp>
        <p:nvCxnSpPr>
          <p:cNvPr id="15" name="Straight Connector 3">
            <a:extLst>
              <a:ext uri="{FF2B5EF4-FFF2-40B4-BE49-F238E27FC236}">
                <a16:creationId xmlns:a16="http://schemas.microsoft.com/office/drawing/2014/main" id="{EB1D983B-72F1-4F16-BA56-873244B40DFA}"/>
              </a:ext>
            </a:extLst>
          </p:cNvPr>
          <p:cNvCxnSpPr/>
          <p:nvPr/>
        </p:nvCxnSpPr>
        <p:spPr>
          <a:xfrm>
            <a:off x="3400756" y="2451233"/>
            <a:ext cx="2518117" cy="0"/>
          </a:xfrm>
          <a:prstGeom prst="line">
            <a:avLst/>
          </a:prstGeom>
          <a:ln w="12700">
            <a:solidFill>
              <a:schemeClr val="bg1">
                <a:lumMod val="65000"/>
              </a:schemeClr>
            </a:solidFill>
            <a:prstDash val="sys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Connector 18">
            <a:extLst>
              <a:ext uri="{FF2B5EF4-FFF2-40B4-BE49-F238E27FC236}">
                <a16:creationId xmlns:a16="http://schemas.microsoft.com/office/drawing/2014/main" id="{C0073857-305A-4A82-A919-1E3A86C2AE56}"/>
              </a:ext>
            </a:extLst>
          </p:cNvPr>
          <p:cNvCxnSpPr/>
          <p:nvPr/>
        </p:nvCxnSpPr>
        <p:spPr>
          <a:xfrm>
            <a:off x="3396051" y="3453082"/>
            <a:ext cx="2518117" cy="0"/>
          </a:xfrm>
          <a:prstGeom prst="line">
            <a:avLst/>
          </a:prstGeom>
          <a:ln w="12700">
            <a:solidFill>
              <a:schemeClr val="bg1">
                <a:lumMod val="65000"/>
              </a:schemeClr>
            </a:solidFill>
            <a:prstDash val="sys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Connector 19">
            <a:extLst>
              <a:ext uri="{FF2B5EF4-FFF2-40B4-BE49-F238E27FC236}">
                <a16:creationId xmlns:a16="http://schemas.microsoft.com/office/drawing/2014/main" id="{98500679-E927-483C-BD3C-2F6E3070FC03}"/>
              </a:ext>
            </a:extLst>
          </p:cNvPr>
          <p:cNvCxnSpPr/>
          <p:nvPr/>
        </p:nvCxnSpPr>
        <p:spPr>
          <a:xfrm>
            <a:off x="3446555" y="4497645"/>
            <a:ext cx="2518117" cy="0"/>
          </a:xfrm>
          <a:prstGeom prst="line">
            <a:avLst/>
          </a:prstGeom>
          <a:ln w="12700">
            <a:solidFill>
              <a:schemeClr val="bg1">
                <a:lumMod val="65000"/>
              </a:schemeClr>
            </a:solidFill>
            <a:prstDash val="sys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235EB33F-26A2-4711-B4E1-EF83C595DEF1}"/>
              </a:ext>
            </a:extLst>
          </p:cNvPr>
          <p:cNvGrpSpPr/>
          <p:nvPr/>
        </p:nvGrpSpPr>
        <p:grpSpPr>
          <a:xfrm>
            <a:off x="6420027" y="2107053"/>
            <a:ext cx="607243" cy="607243"/>
            <a:chOff x="6162023" y="2408844"/>
            <a:chExt cx="607243" cy="607243"/>
          </a:xfrm>
        </p:grpSpPr>
        <p:sp>
          <p:nvSpPr>
            <p:cNvPr id="31" name="圆角矩形 8">
              <a:extLst>
                <a:ext uri="{FF2B5EF4-FFF2-40B4-BE49-F238E27FC236}">
                  <a16:creationId xmlns:a16="http://schemas.microsoft.com/office/drawing/2014/main" id="{5F675463-41B8-4A1E-8448-B8E180FAE2EB}"/>
                </a:ext>
              </a:extLst>
            </p:cNvPr>
            <p:cNvSpPr/>
            <p:nvPr/>
          </p:nvSpPr>
          <p:spPr>
            <a:xfrm rot="2700000">
              <a:off x="6162023" y="2408844"/>
              <a:ext cx="607243" cy="607243"/>
            </a:xfrm>
            <a:prstGeom prst="roundRect">
              <a:avLst>
                <a:gd name="adj" fmla="val 25832"/>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a:ea typeface="微软雅黑"/>
                <a:cs typeface="+mn-ea"/>
                <a:sym typeface="+mn-lt"/>
              </a:endParaRPr>
            </a:p>
          </p:txBody>
        </p:sp>
        <p:sp>
          <p:nvSpPr>
            <p:cNvPr id="32" name="Freeform 106">
              <a:extLst>
                <a:ext uri="{FF2B5EF4-FFF2-40B4-BE49-F238E27FC236}">
                  <a16:creationId xmlns:a16="http://schemas.microsoft.com/office/drawing/2014/main" id="{80537AC6-26C3-4BD2-A997-E8F648C4D28B}"/>
                </a:ext>
              </a:extLst>
            </p:cNvPr>
            <p:cNvSpPr>
              <a:spLocks noChangeAspect="1" noChangeArrowheads="1"/>
            </p:cNvSpPr>
            <p:nvPr/>
          </p:nvSpPr>
          <p:spPr bwMode="auto">
            <a:xfrm>
              <a:off x="6327476" y="2604153"/>
              <a:ext cx="304668" cy="263672"/>
            </a:xfrm>
            <a:custGeom>
              <a:avLst/>
              <a:gdLst>
                <a:gd name="T0" fmla="*/ 502 w 1013"/>
                <a:gd name="T1" fmla="*/ 0 h 879"/>
                <a:gd name="T2" fmla="*/ 0 w 1013"/>
                <a:gd name="T3" fmla="*/ 351 h 879"/>
                <a:gd name="T4" fmla="*/ 193 w 1013"/>
                <a:gd name="T5" fmla="*/ 636 h 879"/>
                <a:gd name="T6" fmla="*/ 92 w 1013"/>
                <a:gd name="T7" fmla="*/ 862 h 879"/>
                <a:gd name="T8" fmla="*/ 92 w 1013"/>
                <a:gd name="T9" fmla="*/ 878 h 879"/>
                <a:gd name="T10" fmla="*/ 101 w 1013"/>
                <a:gd name="T11" fmla="*/ 878 h 879"/>
                <a:gd name="T12" fmla="*/ 109 w 1013"/>
                <a:gd name="T13" fmla="*/ 878 h 879"/>
                <a:gd name="T14" fmla="*/ 485 w 1013"/>
                <a:gd name="T15" fmla="*/ 711 h 879"/>
                <a:gd name="T16" fmla="*/ 502 w 1013"/>
                <a:gd name="T17" fmla="*/ 711 h 879"/>
                <a:gd name="T18" fmla="*/ 1012 w 1013"/>
                <a:gd name="T19" fmla="*/ 351 h 879"/>
                <a:gd name="T20" fmla="*/ 502 w 1013"/>
                <a:gd name="T21" fmla="*/ 0 h 879"/>
                <a:gd name="T22" fmla="*/ 502 w 1013"/>
                <a:gd name="T23" fmla="*/ 0 h 879"/>
                <a:gd name="T24" fmla="*/ 502 w 1013"/>
                <a:gd name="T25"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3" h="879">
                  <a:moveTo>
                    <a:pt x="502" y="0"/>
                  </a:moveTo>
                  <a:cubicBezTo>
                    <a:pt x="226" y="0"/>
                    <a:pt x="0" y="159"/>
                    <a:pt x="0" y="351"/>
                  </a:cubicBezTo>
                  <a:cubicBezTo>
                    <a:pt x="0" y="469"/>
                    <a:pt x="67" y="569"/>
                    <a:pt x="193" y="636"/>
                  </a:cubicBezTo>
                  <a:cubicBezTo>
                    <a:pt x="176" y="711"/>
                    <a:pt x="142" y="811"/>
                    <a:pt x="92" y="862"/>
                  </a:cubicBezTo>
                  <a:cubicBezTo>
                    <a:pt x="92" y="870"/>
                    <a:pt x="92" y="870"/>
                    <a:pt x="92" y="878"/>
                  </a:cubicBezTo>
                  <a:lnTo>
                    <a:pt x="101" y="878"/>
                  </a:lnTo>
                  <a:lnTo>
                    <a:pt x="109" y="878"/>
                  </a:lnTo>
                  <a:cubicBezTo>
                    <a:pt x="118" y="878"/>
                    <a:pt x="335" y="862"/>
                    <a:pt x="485" y="711"/>
                  </a:cubicBezTo>
                  <a:cubicBezTo>
                    <a:pt x="485" y="711"/>
                    <a:pt x="494" y="711"/>
                    <a:pt x="502" y="711"/>
                  </a:cubicBezTo>
                  <a:cubicBezTo>
                    <a:pt x="786" y="711"/>
                    <a:pt x="1012" y="552"/>
                    <a:pt x="1012" y="351"/>
                  </a:cubicBezTo>
                  <a:cubicBezTo>
                    <a:pt x="1012" y="159"/>
                    <a:pt x="786" y="0"/>
                    <a:pt x="502" y="0"/>
                  </a:cubicBezTo>
                  <a:close/>
                  <a:moveTo>
                    <a:pt x="502" y="0"/>
                  </a:moveTo>
                  <a:lnTo>
                    <a:pt x="502" y="0"/>
                  </a:lnTo>
                  <a:close/>
                </a:path>
              </a:pathLst>
            </a:custGeom>
            <a:solidFill>
              <a:schemeClr val="accent1"/>
            </a:solidFill>
            <a:ln>
              <a:noFill/>
            </a:ln>
            <a:effectLst/>
          </p:spPr>
          <p:txBody>
            <a:bodyPr wrap="none" lIns="243785" tIns="121892" rIns="243785" bIns="12189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grpSp>
      <p:grpSp>
        <p:nvGrpSpPr>
          <p:cNvPr id="33" name="组合 32">
            <a:extLst>
              <a:ext uri="{FF2B5EF4-FFF2-40B4-BE49-F238E27FC236}">
                <a16:creationId xmlns:a16="http://schemas.microsoft.com/office/drawing/2014/main" id="{39D74E64-FAFC-41F8-9AFA-452EF8AD9D71}"/>
              </a:ext>
            </a:extLst>
          </p:cNvPr>
          <p:cNvGrpSpPr/>
          <p:nvPr/>
        </p:nvGrpSpPr>
        <p:grpSpPr>
          <a:xfrm>
            <a:off x="6420028" y="3146154"/>
            <a:ext cx="607243" cy="607243"/>
            <a:chOff x="6162023" y="3411420"/>
            <a:chExt cx="607243" cy="607243"/>
          </a:xfrm>
        </p:grpSpPr>
        <p:sp>
          <p:nvSpPr>
            <p:cNvPr id="34" name="圆角矩形 8">
              <a:extLst>
                <a:ext uri="{FF2B5EF4-FFF2-40B4-BE49-F238E27FC236}">
                  <a16:creationId xmlns:a16="http://schemas.microsoft.com/office/drawing/2014/main" id="{45546865-D5CB-415E-85A8-F6CD834B875D}"/>
                </a:ext>
              </a:extLst>
            </p:cNvPr>
            <p:cNvSpPr/>
            <p:nvPr/>
          </p:nvSpPr>
          <p:spPr>
            <a:xfrm rot="2700000">
              <a:off x="6162023" y="3411420"/>
              <a:ext cx="607243" cy="607243"/>
            </a:xfrm>
            <a:prstGeom prst="roundRect">
              <a:avLst>
                <a:gd name="adj" fmla="val 25832"/>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a:ea typeface="微软雅黑"/>
                <a:cs typeface="+mn-ea"/>
                <a:sym typeface="+mn-lt"/>
              </a:endParaRPr>
            </a:p>
          </p:txBody>
        </p:sp>
        <p:sp>
          <p:nvSpPr>
            <p:cNvPr id="35" name="Freeform 237">
              <a:extLst>
                <a:ext uri="{FF2B5EF4-FFF2-40B4-BE49-F238E27FC236}">
                  <a16:creationId xmlns:a16="http://schemas.microsoft.com/office/drawing/2014/main" id="{E0ACAC00-B2D4-40B0-B2A5-EE5FC21CD692}"/>
                </a:ext>
              </a:extLst>
            </p:cNvPr>
            <p:cNvSpPr>
              <a:spLocks noChangeAspect="1" noChangeArrowheads="1"/>
            </p:cNvSpPr>
            <p:nvPr/>
          </p:nvSpPr>
          <p:spPr bwMode="auto">
            <a:xfrm>
              <a:off x="6327476" y="3631445"/>
              <a:ext cx="281629" cy="206890"/>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chemeClr val="accent1"/>
            </a:solidFill>
            <a:ln>
              <a:noFill/>
            </a:ln>
            <a:effectLst/>
          </p:spPr>
          <p:txBody>
            <a:bodyPr wrap="none" lIns="121893" tIns="60946" rIns="121893" bIns="60946"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grpSp>
      <p:grpSp>
        <p:nvGrpSpPr>
          <p:cNvPr id="36" name="组合 35">
            <a:extLst>
              <a:ext uri="{FF2B5EF4-FFF2-40B4-BE49-F238E27FC236}">
                <a16:creationId xmlns:a16="http://schemas.microsoft.com/office/drawing/2014/main" id="{B2F51884-D22F-4FA1-AF91-15F65AE190C8}"/>
              </a:ext>
            </a:extLst>
          </p:cNvPr>
          <p:cNvGrpSpPr/>
          <p:nvPr/>
        </p:nvGrpSpPr>
        <p:grpSpPr>
          <a:xfrm>
            <a:off x="6420026" y="4194023"/>
            <a:ext cx="607243" cy="607243"/>
            <a:chOff x="6162023" y="4413996"/>
            <a:chExt cx="607243" cy="607243"/>
          </a:xfrm>
        </p:grpSpPr>
        <p:sp>
          <p:nvSpPr>
            <p:cNvPr id="37" name="圆角矩形 8">
              <a:extLst>
                <a:ext uri="{FF2B5EF4-FFF2-40B4-BE49-F238E27FC236}">
                  <a16:creationId xmlns:a16="http://schemas.microsoft.com/office/drawing/2014/main" id="{F85B66D3-E0D2-4C96-BA4B-AD075E0CB279}"/>
                </a:ext>
              </a:extLst>
            </p:cNvPr>
            <p:cNvSpPr/>
            <p:nvPr/>
          </p:nvSpPr>
          <p:spPr>
            <a:xfrm rot="2700000">
              <a:off x="6162023" y="4413996"/>
              <a:ext cx="607243" cy="607243"/>
            </a:xfrm>
            <a:prstGeom prst="roundRect">
              <a:avLst>
                <a:gd name="adj" fmla="val 25832"/>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a:ea typeface="微软雅黑"/>
                <a:cs typeface="+mn-ea"/>
                <a:sym typeface="+mn-lt"/>
              </a:endParaRPr>
            </a:p>
          </p:txBody>
        </p:sp>
        <p:sp>
          <p:nvSpPr>
            <p:cNvPr id="38" name="Freeform 290">
              <a:extLst>
                <a:ext uri="{FF2B5EF4-FFF2-40B4-BE49-F238E27FC236}">
                  <a16:creationId xmlns:a16="http://schemas.microsoft.com/office/drawing/2014/main" id="{4BB360FF-F975-4269-B224-F2C841D09047}"/>
                </a:ext>
              </a:extLst>
            </p:cNvPr>
            <p:cNvSpPr>
              <a:spLocks noChangeAspect="1" noChangeArrowheads="1"/>
            </p:cNvSpPr>
            <p:nvPr/>
          </p:nvSpPr>
          <p:spPr bwMode="auto">
            <a:xfrm>
              <a:off x="6288275" y="4639112"/>
              <a:ext cx="343869" cy="266339"/>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accent1"/>
            </a:solidFill>
            <a:ln>
              <a:noFill/>
            </a:ln>
            <a:effectLst/>
          </p:spPr>
          <p:txBody>
            <a:bodyPr wrap="none" lIns="182843" tIns="91422" rIns="182843" bIns="91422"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微软雅黑"/>
                <a:ea typeface="微软雅黑"/>
                <a:cs typeface="+mn-ea"/>
                <a:sym typeface="+mn-lt"/>
              </a:endParaRPr>
            </a:p>
          </p:txBody>
        </p:sp>
      </p:grpSp>
      <p:sp>
        <p:nvSpPr>
          <p:cNvPr id="39" name="Title 20">
            <a:extLst>
              <a:ext uri="{FF2B5EF4-FFF2-40B4-BE49-F238E27FC236}">
                <a16:creationId xmlns:a16="http://schemas.microsoft.com/office/drawing/2014/main" id="{E0E85E94-C2A7-41D1-9778-DB759D52D8D0}"/>
              </a:ext>
            </a:extLst>
          </p:cNvPr>
          <p:cNvSpPr txBox="1"/>
          <p:nvPr/>
        </p:nvSpPr>
        <p:spPr>
          <a:xfrm>
            <a:off x="3512432" y="2120768"/>
            <a:ext cx="2294764" cy="579810"/>
          </a:xfrm>
          <a:prstGeom prst="rect">
            <a:avLst/>
          </a:prstGeom>
        </p:spPr>
        <p:txBody>
          <a:bodyPr vert="horz" wrap="square" lIns="121893" tIns="60946" rIns="121893" bIns="60946"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lvl="0">
              <a:lnSpc>
                <a:spcPct val="130000"/>
              </a:lnSpc>
            </a:pPr>
            <a:r>
              <a:rPr lang="en-US" sz="1200" b="1" dirty="0">
                <a:solidFill>
                  <a:prstClr val="black">
                    <a:lumMod val="85000"/>
                    <a:lumOff val="15000"/>
                  </a:prstClr>
                </a:solidFill>
                <a:latin typeface="微软雅黑"/>
                <a:cs typeface="+mn-ea"/>
                <a:sym typeface="+mn-lt"/>
              </a:rPr>
              <a:t>Pearson's Chi-Square Test for Independence</a:t>
            </a:r>
            <a:endParaRPr kumimoji="0" lang="en-US" sz="1200" b="1" i="0" u="none" strike="noStrike" kern="1200" cap="none" spc="0" normalizeH="0" baseline="0" noProof="0" dirty="0">
              <a:ln>
                <a:noFill/>
              </a:ln>
              <a:solidFill>
                <a:prstClr val="black">
                  <a:lumMod val="85000"/>
                  <a:lumOff val="15000"/>
                </a:prstClr>
              </a:solidFill>
              <a:effectLst/>
              <a:uLnTx/>
              <a:uFillTx/>
              <a:latin typeface="微软雅黑"/>
              <a:ea typeface="微软雅黑"/>
              <a:cs typeface="+mn-ea"/>
              <a:sym typeface="+mn-lt"/>
            </a:endParaRPr>
          </a:p>
        </p:txBody>
      </p:sp>
      <p:sp>
        <p:nvSpPr>
          <p:cNvPr id="40" name="Title 20">
            <a:extLst>
              <a:ext uri="{FF2B5EF4-FFF2-40B4-BE49-F238E27FC236}">
                <a16:creationId xmlns:a16="http://schemas.microsoft.com/office/drawing/2014/main" id="{042E124B-6A2C-4258-B24D-7B8C79CFAD0C}"/>
              </a:ext>
            </a:extLst>
          </p:cNvPr>
          <p:cNvSpPr txBox="1"/>
          <p:nvPr/>
        </p:nvSpPr>
        <p:spPr>
          <a:xfrm>
            <a:off x="3582596" y="4207739"/>
            <a:ext cx="2005496" cy="579810"/>
          </a:xfrm>
          <a:prstGeom prst="rect">
            <a:avLst/>
          </a:prstGeom>
        </p:spPr>
        <p:txBody>
          <a:bodyPr vert="horz" wrap="none" lIns="121893" tIns="60946" rIns="121893" bIns="60946"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marL="0" marR="0" lvl="0" indent="0" algn="ctr" defTabSz="457200" rtl="0" eaLnBrk="1" fontAlgn="auto" latinLnBrk="0" hangingPunct="1">
              <a:lnSpc>
                <a:spcPct val="130000"/>
              </a:lnSpc>
              <a:spcBef>
                <a:spcPct val="0"/>
              </a:spcBef>
              <a:spcAft>
                <a:spcPts val="0"/>
              </a:spcAft>
              <a:buClrTx/>
              <a:buSzTx/>
              <a:buFontTx/>
              <a:buNone/>
              <a:tabLst/>
              <a:defRPr/>
            </a:pPr>
            <a:r>
              <a:rPr lang="en-US" altLang="zh-CN" sz="1200" b="1" dirty="0">
                <a:solidFill>
                  <a:prstClr val="black">
                    <a:lumMod val="85000"/>
                    <a:lumOff val="15000"/>
                  </a:prstClr>
                </a:solidFill>
                <a:latin typeface="微软雅黑"/>
                <a:ea typeface="微软雅黑"/>
                <a:cs typeface="+mn-ea"/>
                <a:sym typeface="+mn-lt"/>
              </a:rPr>
              <a:t>Fit arrival distribution</a:t>
            </a:r>
          </a:p>
          <a:p>
            <a:pPr marL="0" marR="0" lvl="0" indent="0" algn="ctr" defTabSz="457200" rtl="0" eaLnBrk="1" fontAlgn="auto" latinLnBrk="0" hangingPunct="1">
              <a:lnSpc>
                <a:spcPct val="130000"/>
              </a:lnSpc>
              <a:spcBef>
                <a:spcPct val="0"/>
              </a:spcBef>
              <a:spcAft>
                <a:spcPts val="0"/>
              </a:spcAft>
              <a:buClrTx/>
              <a:buSzTx/>
              <a:buFontTx/>
              <a:buNone/>
              <a:tabLst/>
              <a:defRPr/>
            </a:pPr>
            <a:r>
              <a:rPr kumimoji="0" lang="en-US" altLang="zh-CN" sz="1200" b="1" i="0" u="none" strike="noStrike" kern="1200" cap="none" spc="0" normalizeH="0" baseline="0" noProof="0" dirty="0">
                <a:ln>
                  <a:noFill/>
                </a:ln>
                <a:solidFill>
                  <a:prstClr val="black">
                    <a:lumMod val="85000"/>
                    <a:lumOff val="15000"/>
                  </a:prstClr>
                </a:solidFill>
                <a:effectLst/>
                <a:uLnTx/>
                <a:uFillTx/>
                <a:latin typeface="微软雅黑"/>
                <a:ea typeface="微软雅黑"/>
                <a:cs typeface="+mn-ea"/>
                <a:sym typeface="+mn-lt"/>
              </a:rPr>
              <a:t>In</a:t>
            </a:r>
            <a:r>
              <a:rPr kumimoji="0" lang="en-US" altLang="zh-CN" sz="1200" b="1" i="0" u="none" strike="noStrike" kern="1200" cap="none" spc="0" normalizeH="0" noProof="0" dirty="0">
                <a:ln>
                  <a:noFill/>
                </a:ln>
                <a:solidFill>
                  <a:prstClr val="black">
                    <a:lumMod val="85000"/>
                    <a:lumOff val="15000"/>
                  </a:prstClr>
                </a:solidFill>
                <a:effectLst/>
                <a:uLnTx/>
                <a:uFillTx/>
                <a:latin typeface="微软雅黑"/>
                <a:ea typeface="微软雅黑"/>
                <a:cs typeface="+mn-ea"/>
                <a:sym typeface="+mn-lt"/>
              </a:rPr>
              <a:t> different attractions</a:t>
            </a:r>
            <a:endParaRPr kumimoji="0" lang="en-US" altLang="zh-CN" sz="1200" b="1" i="0" u="none" strike="noStrike" kern="1200" cap="none" spc="0" normalizeH="0" baseline="0" noProof="0" dirty="0">
              <a:ln>
                <a:noFill/>
              </a:ln>
              <a:solidFill>
                <a:prstClr val="black">
                  <a:lumMod val="85000"/>
                  <a:lumOff val="15000"/>
                </a:prstClr>
              </a:solidFill>
              <a:effectLst/>
              <a:uLnTx/>
              <a:uFillTx/>
              <a:latin typeface="微软雅黑"/>
              <a:ea typeface="微软雅黑"/>
              <a:cs typeface="+mn-ea"/>
              <a:sym typeface="+mn-lt"/>
            </a:endParaRPr>
          </a:p>
        </p:txBody>
      </p:sp>
      <p:sp>
        <p:nvSpPr>
          <p:cNvPr id="41" name="Title 20">
            <a:extLst>
              <a:ext uri="{FF2B5EF4-FFF2-40B4-BE49-F238E27FC236}">
                <a16:creationId xmlns:a16="http://schemas.microsoft.com/office/drawing/2014/main" id="{30512F00-AC22-4B95-8DD2-6D62DBE43661}"/>
              </a:ext>
            </a:extLst>
          </p:cNvPr>
          <p:cNvSpPr txBox="1"/>
          <p:nvPr/>
        </p:nvSpPr>
        <p:spPr>
          <a:xfrm>
            <a:off x="3310977" y="3138455"/>
            <a:ext cx="2805814" cy="579810"/>
          </a:xfrm>
          <a:prstGeom prst="rect">
            <a:avLst/>
          </a:prstGeom>
        </p:spPr>
        <p:txBody>
          <a:bodyPr vert="horz" wrap="square" lIns="121893" tIns="60946" rIns="121893" bIns="60946"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lvl="0">
              <a:lnSpc>
                <a:spcPct val="130000"/>
              </a:lnSpc>
            </a:pPr>
            <a:r>
              <a:rPr lang="en-US" altLang="zh-CN" sz="1200" b="1" dirty="0">
                <a:solidFill>
                  <a:prstClr val="black">
                    <a:lumMod val="85000"/>
                    <a:lumOff val="15000"/>
                  </a:prstClr>
                </a:solidFill>
                <a:latin typeface="微软雅黑"/>
                <a:cs typeface="+mn-ea"/>
                <a:sym typeface="+mn-lt"/>
              </a:rPr>
              <a:t>Pearson's Chi-Square Test for arrival distribution independence</a:t>
            </a:r>
            <a:endParaRPr kumimoji="0" lang="en-US" altLang="zh-CN" sz="1200" b="1" i="0" u="none" strike="noStrike" kern="1200" cap="none" spc="0" normalizeH="0" baseline="0" noProof="0" dirty="0">
              <a:ln>
                <a:noFill/>
              </a:ln>
              <a:solidFill>
                <a:prstClr val="black">
                  <a:lumMod val="85000"/>
                  <a:lumOff val="15000"/>
                </a:prstClr>
              </a:solidFill>
              <a:effectLst/>
              <a:uLnTx/>
              <a:uFillTx/>
              <a:latin typeface="微软雅黑"/>
              <a:ea typeface="微软雅黑"/>
              <a:cs typeface="+mn-ea"/>
              <a:sym typeface="+mn-lt"/>
            </a:endParaRPr>
          </a:p>
        </p:txBody>
      </p:sp>
      <p:sp>
        <p:nvSpPr>
          <p:cNvPr id="47" name="文本框 46">
            <a:extLst>
              <a:ext uri="{FF2B5EF4-FFF2-40B4-BE49-F238E27FC236}">
                <a16:creationId xmlns:a16="http://schemas.microsoft.com/office/drawing/2014/main" id="{F1620E74-6731-4C86-A736-838616E8F2A1}"/>
              </a:ext>
            </a:extLst>
          </p:cNvPr>
          <p:cNvSpPr txBox="1"/>
          <p:nvPr/>
        </p:nvSpPr>
        <p:spPr>
          <a:xfrm>
            <a:off x="1214021" y="329922"/>
            <a:ext cx="386618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gradFill>
                  <a:gsLst>
                    <a:gs pos="59200">
                      <a:srgbClr val="0599D7">
                        <a:alpha val="80000"/>
                      </a:srgbClr>
                    </a:gs>
                    <a:gs pos="42000">
                      <a:srgbClr val="0599D7">
                        <a:alpha val="85000"/>
                      </a:srgbClr>
                    </a:gs>
                    <a:gs pos="0">
                      <a:srgbClr val="0599D7"/>
                    </a:gs>
                    <a:gs pos="100000">
                      <a:srgbClr val="0599D7"/>
                    </a:gs>
                  </a:gsLst>
                  <a:lin ang="2700000" scaled="0"/>
                </a:gradFill>
                <a:effectLst/>
                <a:uLnTx/>
                <a:uFillTx/>
                <a:latin typeface="微软雅黑"/>
                <a:ea typeface="微软雅黑"/>
                <a:cs typeface="+mn-ea"/>
                <a:sym typeface="+mn-lt"/>
              </a:rPr>
              <a:t>Analysis in arrival.xlsx</a:t>
            </a:r>
            <a:endParaRPr kumimoji="0" lang="zh-CN" altLang="en-US" sz="2800" b="0" i="0" u="none" strike="noStrike" kern="1200" cap="none" spc="0" normalizeH="0" baseline="0" noProof="0" dirty="0">
              <a:ln>
                <a:noFill/>
              </a:ln>
              <a:gradFill>
                <a:gsLst>
                  <a:gs pos="59200">
                    <a:srgbClr val="0599D7">
                      <a:alpha val="80000"/>
                    </a:srgbClr>
                  </a:gs>
                  <a:gs pos="42000">
                    <a:srgbClr val="0599D7">
                      <a:alpha val="85000"/>
                    </a:srgbClr>
                  </a:gs>
                  <a:gs pos="0">
                    <a:srgbClr val="0599D7"/>
                  </a:gs>
                  <a:gs pos="100000">
                    <a:srgbClr val="0599D7"/>
                  </a:gs>
                </a:gsLst>
                <a:lin ang="2700000" scaled="0"/>
              </a:gradFill>
              <a:effectLst/>
              <a:uLnTx/>
              <a:uFillTx/>
              <a:latin typeface="微软雅黑"/>
              <a:ea typeface="微软雅黑"/>
              <a:cs typeface="+mn-ea"/>
              <a:sym typeface="+mn-lt"/>
            </a:endParaRPr>
          </a:p>
        </p:txBody>
      </p:sp>
      <p:pic>
        <p:nvPicPr>
          <p:cNvPr id="44" name="图片 43">
            <a:extLst>
              <a:ext uri="{FF2B5EF4-FFF2-40B4-BE49-F238E27FC236}">
                <a16:creationId xmlns:a16="http://schemas.microsoft.com/office/drawing/2014/main" id="{A3F3A25C-68F9-6607-DFFB-6894FA945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8079" y="3676561"/>
            <a:ext cx="3917118" cy="1708078"/>
          </a:xfrm>
          <a:prstGeom prst="rect">
            <a:avLst/>
          </a:prstGeom>
        </p:spPr>
      </p:pic>
      <p:pic>
        <p:nvPicPr>
          <p:cNvPr id="46" name="图片 45">
            <a:extLst>
              <a:ext uri="{FF2B5EF4-FFF2-40B4-BE49-F238E27FC236}">
                <a16:creationId xmlns:a16="http://schemas.microsoft.com/office/drawing/2014/main" id="{93F5072B-E2FC-0C55-5029-7244E850B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5051" y="3679253"/>
            <a:ext cx="3917118" cy="1730993"/>
          </a:xfrm>
          <a:prstGeom prst="rect">
            <a:avLst/>
          </a:prstGeom>
        </p:spPr>
      </p:pic>
      <p:pic>
        <p:nvPicPr>
          <p:cNvPr id="49" name="图片 48">
            <a:extLst>
              <a:ext uri="{FF2B5EF4-FFF2-40B4-BE49-F238E27FC236}">
                <a16:creationId xmlns:a16="http://schemas.microsoft.com/office/drawing/2014/main" id="{69F4CAD6-A0C0-266C-6842-8431C6CEA8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3416" y="3679253"/>
            <a:ext cx="3917118" cy="1730993"/>
          </a:xfrm>
          <a:prstGeom prst="rect">
            <a:avLst/>
          </a:prstGeom>
        </p:spPr>
      </p:pic>
      <p:pic>
        <p:nvPicPr>
          <p:cNvPr id="51" name="图片 50">
            <a:extLst>
              <a:ext uri="{FF2B5EF4-FFF2-40B4-BE49-F238E27FC236}">
                <a16:creationId xmlns:a16="http://schemas.microsoft.com/office/drawing/2014/main" id="{BB4B677A-CB2F-9450-867A-173F7D6262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2742" y="3682787"/>
            <a:ext cx="3880146" cy="1714655"/>
          </a:xfrm>
          <a:prstGeom prst="rect">
            <a:avLst/>
          </a:prstGeom>
        </p:spPr>
      </p:pic>
      <p:pic>
        <p:nvPicPr>
          <p:cNvPr id="3" name="图片 2">
            <a:extLst>
              <a:ext uri="{FF2B5EF4-FFF2-40B4-BE49-F238E27FC236}">
                <a16:creationId xmlns:a16="http://schemas.microsoft.com/office/drawing/2014/main" id="{7A88F238-8963-2629-9206-8D6638384C37}"/>
              </a:ext>
            </a:extLst>
          </p:cNvPr>
          <p:cNvPicPr>
            <a:picLocks noChangeAspect="1"/>
          </p:cNvPicPr>
          <p:nvPr/>
        </p:nvPicPr>
        <p:blipFill>
          <a:blip r:embed="rId6"/>
          <a:stretch>
            <a:fillRect/>
          </a:stretch>
        </p:blipFill>
        <p:spPr>
          <a:xfrm>
            <a:off x="7377061" y="1706291"/>
            <a:ext cx="4768839" cy="1408765"/>
          </a:xfrm>
          <a:prstGeom prst="rect">
            <a:avLst/>
          </a:prstGeom>
        </p:spPr>
      </p:pic>
      <p:pic>
        <p:nvPicPr>
          <p:cNvPr id="55" name="图片 54">
            <a:extLst>
              <a:ext uri="{FF2B5EF4-FFF2-40B4-BE49-F238E27FC236}">
                <a16:creationId xmlns:a16="http://schemas.microsoft.com/office/drawing/2014/main" id="{7AAF39BD-9EC1-19A1-C6CE-B624CC67E018}"/>
              </a:ext>
            </a:extLst>
          </p:cNvPr>
          <p:cNvPicPr>
            <a:picLocks noChangeAspect="1"/>
          </p:cNvPicPr>
          <p:nvPr/>
        </p:nvPicPr>
        <p:blipFill>
          <a:blip r:embed="rId7"/>
          <a:stretch>
            <a:fillRect/>
          </a:stretch>
        </p:blipFill>
        <p:spPr>
          <a:xfrm>
            <a:off x="7362742" y="3175213"/>
            <a:ext cx="4568793" cy="515226"/>
          </a:xfrm>
          <a:prstGeom prst="rect">
            <a:avLst/>
          </a:prstGeom>
        </p:spPr>
      </p:pic>
    </p:spTree>
    <p:extLst>
      <p:ext uri="{BB962C8B-B14F-4D97-AF65-F5344CB8AC3E}">
        <p14:creationId xmlns:p14="http://schemas.microsoft.com/office/powerpoint/2010/main" val="2224976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par>
                          <p:cTn id="22" fill="hold">
                            <p:stCondLst>
                              <p:cond delay="1500"/>
                            </p:stCondLst>
                            <p:childTnLst>
                              <p:par>
                                <p:cTn id="23" presetID="14" presetClass="entr" presetSubtype="1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randombar(horizontal)">
                                      <p:cBhvr>
                                        <p:cTn id="25" dur="500"/>
                                        <p:tgtEl>
                                          <p:spTgt spid="30"/>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left)">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par>
                          <p:cTn id="40" fill="hold">
                            <p:stCondLst>
                              <p:cond delay="3000"/>
                            </p:stCondLst>
                            <p:childTnLst>
                              <p:par>
                                <p:cTn id="41" presetID="14" presetClass="entr" presetSubtype="10"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randombar(horizontal)">
                                      <p:cBhvr>
                                        <p:cTn id="43" dur="500"/>
                                        <p:tgtEl>
                                          <p:spTgt spid="33"/>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par>
                          <p:cTn id="51" fill="hold">
                            <p:stCondLst>
                              <p:cond delay="4000"/>
                            </p:stCondLst>
                            <p:childTnLst>
                              <p:par>
                                <p:cTn id="52" presetID="22" presetClass="entr" presetSubtype="8"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left)">
                                      <p:cBhvr>
                                        <p:cTn id="54" dur="500"/>
                                        <p:tgtEl>
                                          <p:spTgt spid="1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childTnLst>
                          </p:cTn>
                        </p:par>
                        <p:par>
                          <p:cTn id="58" fill="hold">
                            <p:stCondLst>
                              <p:cond delay="4500"/>
                            </p:stCondLst>
                            <p:childTnLst>
                              <p:par>
                                <p:cTn id="59" presetID="14" presetClass="entr" presetSubtype="10" fill="hold"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randombar(horizontal)">
                                      <p:cBhvr>
                                        <p:cTn id="61" dur="500"/>
                                        <p:tgtEl>
                                          <p:spTgt spid="36"/>
                                        </p:tgtEl>
                                      </p:cBhvr>
                                    </p:animEffect>
                                  </p:childTnLst>
                                </p:cTn>
                              </p:par>
                            </p:childTnLst>
                          </p:cTn>
                        </p:par>
                        <p:par>
                          <p:cTn id="62" fill="hold">
                            <p:stCondLst>
                              <p:cond delay="500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500" fill="hold"/>
                                        <p:tgtEl>
                                          <p:spTgt spid="3"/>
                                        </p:tgtEl>
                                        <p:attrNameLst>
                                          <p:attrName>ppt_x</p:attrName>
                                        </p:attrNameLst>
                                      </p:cBhvr>
                                      <p:tavLst>
                                        <p:tav tm="0">
                                          <p:val>
                                            <p:strVal val="#ppt_x"/>
                                          </p:val>
                                        </p:tav>
                                        <p:tav tm="100000">
                                          <p:val>
                                            <p:strVal val="#ppt_x"/>
                                          </p:val>
                                        </p:tav>
                                      </p:tavLst>
                                    </p:anim>
                                    <p:anim calcmode="lin" valueType="num">
                                      <p:cBhvr additive="base">
                                        <p:cTn id="7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6" presetClass="entr" presetSubtype="16" fill="hold" nodeType="click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circle(in)">
                                      <p:cBhvr>
                                        <p:cTn id="76" dur="2000"/>
                                        <p:tgtEl>
                                          <p:spTgt spid="5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wipe(down)">
                                      <p:cBhvr>
                                        <p:cTn id="81" dur="500"/>
                                        <p:tgtEl>
                                          <p:spTgt spid="4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xit" presetSubtype="4" fill="hold" nodeType="clickEffect">
                                  <p:stCondLst>
                                    <p:cond delay="0"/>
                                  </p:stCondLst>
                                  <p:childTnLst>
                                    <p:animEffect transition="out" filter="wipe(down)">
                                      <p:cBhvr>
                                        <p:cTn id="85" dur="500"/>
                                        <p:tgtEl>
                                          <p:spTgt spid="44"/>
                                        </p:tgtEl>
                                      </p:cBhvr>
                                    </p:animEffect>
                                    <p:set>
                                      <p:cBhvr>
                                        <p:cTn id="86" dur="1" fill="hold">
                                          <p:stCondLst>
                                            <p:cond delay="499"/>
                                          </p:stCondLst>
                                        </p:cTn>
                                        <p:tgtEl>
                                          <p:spTgt spid="44"/>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6" presetClass="entr" presetSubtype="21" fill="hold" nodeType="clickEffect">
                                  <p:stCondLst>
                                    <p:cond delay="0"/>
                                  </p:stCondLst>
                                  <p:childTnLst>
                                    <p:set>
                                      <p:cBhvr>
                                        <p:cTn id="90" dur="1" fill="hold">
                                          <p:stCondLst>
                                            <p:cond delay="0"/>
                                          </p:stCondLst>
                                        </p:cTn>
                                        <p:tgtEl>
                                          <p:spTgt spid="46"/>
                                        </p:tgtEl>
                                        <p:attrNameLst>
                                          <p:attrName>style.visibility</p:attrName>
                                        </p:attrNameLst>
                                      </p:cBhvr>
                                      <p:to>
                                        <p:strVal val="visible"/>
                                      </p:to>
                                    </p:set>
                                    <p:animEffect transition="in" filter="barn(inVertical)">
                                      <p:cBhvr>
                                        <p:cTn id="91" dur="500"/>
                                        <p:tgtEl>
                                          <p:spTgt spid="46"/>
                                        </p:tgtEl>
                                      </p:cBhvr>
                                    </p:animEffect>
                                  </p:childTnLst>
                                </p:cTn>
                              </p:par>
                            </p:childTnLst>
                          </p:cTn>
                        </p:par>
                      </p:childTnLst>
                    </p:cTn>
                  </p:par>
                  <p:par>
                    <p:cTn id="92" fill="hold">
                      <p:stCondLst>
                        <p:cond delay="indefinite"/>
                      </p:stCondLst>
                      <p:childTnLst>
                        <p:par>
                          <p:cTn id="93" fill="hold">
                            <p:stCondLst>
                              <p:cond delay="0"/>
                            </p:stCondLst>
                            <p:childTnLst>
                              <p:par>
                                <p:cTn id="94" presetID="16" presetClass="exit" presetSubtype="21" fill="hold" nodeType="clickEffect">
                                  <p:stCondLst>
                                    <p:cond delay="0"/>
                                  </p:stCondLst>
                                  <p:childTnLst>
                                    <p:animEffect transition="out" filter="barn(inVertical)">
                                      <p:cBhvr>
                                        <p:cTn id="95" dur="500"/>
                                        <p:tgtEl>
                                          <p:spTgt spid="46"/>
                                        </p:tgtEl>
                                      </p:cBhvr>
                                    </p:animEffect>
                                    <p:set>
                                      <p:cBhvr>
                                        <p:cTn id="96" dur="1" fill="hold">
                                          <p:stCondLst>
                                            <p:cond delay="499"/>
                                          </p:stCondLst>
                                        </p:cTn>
                                        <p:tgtEl>
                                          <p:spTgt spid="46"/>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nodeType="clickEffect">
                                  <p:stCondLst>
                                    <p:cond delay="0"/>
                                  </p:stCondLst>
                                  <p:childTnLst>
                                    <p:set>
                                      <p:cBhvr>
                                        <p:cTn id="100" dur="1" fill="hold">
                                          <p:stCondLst>
                                            <p:cond delay="0"/>
                                          </p:stCondLst>
                                        </p:cTn>
                                        <p:tgtEl>
                                          <p:spTgt spid="49"/>
                                        </p:tgtEl>
                                        <p:attrNameLst>
                                          <p:attrName>style.visibility</p:attrName>
                                        </p:attrNameLst>
                                      </p:cBhvr>
                                      <p:to>
                                        <p:strVal val="visible"/>
                                      </p:to>
                                    </p:set>
                                    <p:anim calcmode="lin" valueType="num">
                                      <p:cBhvr>
                                        <p:cTn id="101" dur="500" fill="hold"/>
                                        <p:tgtEl>
                                          <p:spTgt spid="49"/>
                                        </p:tgtEl>
                                        <p:attrNameLst>
                                          <p:attrName>ppt_w</p:attrName>
                                        </p:attrNameLst>
                                      </p:cBhvr>
                                      <p:tavLst>
                                        <p:tav tm="0">
                                          <p:val>
                                            <p:fltVal val="0"/>
                                          </p:val>
                                        </p:tav>
                                        <p:tav tm="100000">
                                          <p:val>
                                            <p:strVal val="#ppt_w"/>
                                          </p:val>
                                        </p:tav>
                                      </p:tavLst>
                                    </p:anim>
                                    <p:anim calcmode="lin" valueType="num">
                                      <p:cBhvr>
                                        <p:cTn id="102" dur="500" fill="hold"/>
                                        <p:tgtEl>
                                          <p:spTgt spid="49"/>
                                        </p:tgtEl>
                                        <p:attrNameLst>
                                          <p:attrName>ppt_h</p:attrName>
                                        </p:attrNameLst>
                                      </p:cBhvr>
                                      <p:tavLst>
                                        <p:tav tm="0">
                                          <p:val>
                                            <p:fltVal val="0"/>
                                          </p:val>
                                        </p:tav>
                                        <p:tav tm="100000">
                                          <p:val>
                                            <p:strVal val="#ppt_h"/>
                                          </p:val>
                                        </p:tav>
                                      </p:tavLst>
                                    </p:anim>
                                    <p:animEffect transition="in" filter="fade">
                                      <p:cBhvr>
                                        <p:cTn id="103" dur="500"/>
                                        <p:tgtEl>
                                          <p:spTgt spid="49"/>
                                        </p:tgtEl>
                                      </p:cBhvr>
                                    </p:animEffect>
                                  </p:childTnLst>
                                </p:cTn>
                              </p:par>
                            </p:childTnLst>
                          </p:cTn>
                        </p:par>
                      </p:childTnLst>
                    </p:cTn>
                  </p:par>
                  <p:par>
                    <p:cTn id="104" fill="hold">
                      <p:stCondLst>
                        <p:cond delay="indefinite"/>
                      </p:stCondLst>
                      <p:childTnLst>
                        <p:par>
                          <p:cTn id="105" fill="hold">
                            <p:stCondLst>
                              <p:cond delay="0"/>
                            </p:stCondLst>
                            <p:childTnLst>
                              <p:par>
                                <p:cTn id="106" presetID="53" presetClass="exit" presetSubtype="32" fill="hold" nodeType="clickEffect">
                                  <p:stCondLst>
                                    <p:cond delay="0"/>
                                  </p:stCondLst>
                                  <p:childTnLst>
                                    <p:anim calcmode="lin" valueType="num">
                                      <p:cBhvr>
                                        <p:cTn id="107" dur="500"/>
                                        <p:tgtEl>
                                          <p:spTgt spid="49"/>
                                        </p:tgtEl>
                                        <p:attrNameLst>
                                          <p:attrName>ppt_w</p:attrName>
                                        </p:attrNameLst>
                                      </p:cBhvr>
                                      <p:tavLst>
                                        <p:tav tm="0">
                                          <p:val>
                                            <p:strVal val="ppt_w"/>
                                          </p:val>
                                        </p:tav>
                                        <p:tav tm="100000">
                                          <p:val>
                                            <p:fltVal val="0"/>
                                          </p:val>
                                        </p:tav>
                                      </p:tavLst>
                                    </p:anim>
                                    <p:anim calcmode="lin" valueType="num">
                                      <p:cBhvr>
                                        <p:cTn id="108" dur="500"/>
                                        <p:tgtEl>
                                          <p:spTgt spid="49"/>
                                        </p:tgtEl>
                                        <p:attrNameLst>
                                          <p:attrName>ppt_h</p:attrName>
                                        </p:attrNameLst>
                                      </p:cBhvr>
                                      <p:tavLst>
                                        <p:tav tm="0">
                                          <p:val>
                                            <p:strVal val="ppt_h"/>
                                          </p:val>
                                        </p:tav>
                                        <p:tav tm="100000">
                                          <p:val>
                                            <p:fltVal val="0"/>
                                          </p:val>
                                        </p:tav>
                                      </p:tavLst>
                                    </p:anim>
                                    <p:animEffect transition="out" filter="fade">
                                      <p:cBhvr>
                                        <p:cTn id="109" dur="500"/>
                                        <p:tgtEl>
                                          <p:spTgt spid="49"/>
                                        </p:tgtEl>
                                      </p:cBhvr>
                                    </p:animEffect>
                                    <p:set>
                                      <p:cBhvr>
                                        <p:cTn id="110" dur="1" fill="hold">
                                          <p:stCondLst>
                                            <p:cond delay="499"/>
                                          </p:stCondLst>
                                        </p:cTn>
                                        <p:tgtEl>
                                          <p:spTgt spid="49"/>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6" presetClass="entr" presetSubtype="16" fill="hold" nodeType="clickEffect">
                                  <p:stCondLst>
                                    <p:cond delay="0"/>
                                  </p:stCondLst>
                                  <p:childTnLst>
                                    <p:set>
                                      <p:cBhvr>
                                        <p:cTn id="114" dur="1" fill="hold">
                                          <p:stCondLst>
                                            <p:cond delay="0"/>
                                          </p:stCondLst>
                                        </p:cTn>
                                        <p:tgtEl>
                                          <p:spTgt spid="51"/>
                                        </p:tgtEl>
                                        <p:attrNameLst>
                                          <p:attrName>style.visibility</p:attrName>
                                        </p:attrNameLst>
                                      </p:cBhvr>
                                      <p:to>
                                        <p:strVal val="visible"/>
                                      </p:to>
                                    </p:set>
                                    <p:animEffect transition="in" filter="circle(in)">
                                      <p:cBhvr>
                                        <p:cTn id="115" dur="2000"/>
                                        <p:tgtEl>
                                          <p:spTgt spid="51"/>
                                        </p:tgtEl>
                                      </p:cBhvr>
                                    </p:animEffect>
                                  </p:childTnLst>
                                </p:cTn>
                              </p:par>
                            </p:childTnLst>
                          </p:cTn>
                        </p:par>
                      </p:childTnLst>
                    </p:cTn>
                  </p:par>
                  <p:par>
                    <p:cTn id="116" fill="hold">
                      <p:stCondLst>
                        <p:cond delay="indefinite"/>
                      </p:stCondLst>
                      <p:childTnLst>
                        <p:par>
                          <p:cTn id="117" fill="hold">
                            <p:stCondLst>
                              <p:cond delay="0"/>
                            </p:stCondLst>
                            <p:childTnLst>
                              <p:par>
                                <p:cTn id="118" presetID="6" presetClass="exit" presetSubtype="32" fill="hold" nodeType="clickEffect">
                                  <p:stCondLst>
                                    <p:cond delay="0"/>
                                  </p:stCondLst>
                                  <p:childTnLst>
                                    <p:animEffect transition="out" filter="circle(out)">
                                      <p:cBhvr>
                                        <p:cTn id="119" dur="2000"/>
                                        <p:tgtEl>
                                          <p:spTgt spid="51"/>
                                        </p:tgtEl>
                                      </p:cBhvr>
                                    </p:animEffect>
                                    <p:set>
                                      <p:cBhvr>
                                        <p:cTn id="120" dur="1" fill="hold">
                                          <p:stCondLst>
                                            <p:cond delay="19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P spid="12" grpId="0"/>
      <p:bldP spid="13" grpId="0" animBg="1"/>
      <p:bldP spid="39" grpId="0"/>
      <p:bldP spid="40" grpId="0"/>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43A170A-99BA-4709-BD97-F74EAE083612}"/>
              </a:ext>
            </a:extLst>
          </p:cNvPr>
          <p:cNvGrpSpPr/>
          <p:nvPr/>
        </p:nvGrpSpPr>
        <p:grpSpPr>
          <a:xfrm>
            <a:off x="2587853" y="3639204"/>
            <a:ext cx="882164" cy="882164"/>
            <a:chOff x="2783910" y="3940463"/>
            <a:chExt cx="882164" cy="882164"/>
          </a:xfrm>
        </p:grpSpPr>
        <p:sp>
          <p:nvSpPr>
            <p:cNvPr id="5" name="椭圆 4">
              <a:extLst>
                <a:ext uri="{FF2B5EF4-FFF2-40B4-BE49-F238E27FC236}">
                  <a16:creationId xmlns:a16="http://schemas.microsoft.com/office/drawing/2014/main" id="{1FCE8C57-93B3-4BC2-8992-77053A4AD930}"/>
                </a:ext>
              </a:extLst>
            </p:cNvPr>
            <p:cNvSpPr/>
            <p:nvPr/>
          </p:nvSpPr>
          <p:spPr>
            <a:xfrm>
              <a:off x="2783910" y="3940463"/>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6" name="文本框 5">
              <a:extLst>
                <a:ext uri="{FF2B5EF4-FFF2-40B4-BE49-F238E27FC236}">
                  <a16:creationId xmlns:a16="http://schemas.microsoft.com/office/drawing/2014/main" id="{41E5004E-8011-4B1C-B701-44266C41D001}"/>
                </a:ext>
              </a:extLst>
            </p:cNvPr>
            <p:cNvSpPr txBox="1"/>
            <p:nvPr/>
          </p:nvSpPr>
          <p:spPr>
            <a:xfrm>
              <a:off x="2848722" y="4132509"/>
              <a:ext cx="752238" cy="523220"/>
            </a:xfrm>
            <a:prstGeom prst="rect">
              <a:avLst/>
            </a:prstGeom>
            <a:noFill/>
          </p:spPr>
          <p:txBody>
            <a:bodyPr wrap="square" rtlCol="0">
              <a:spAutoFit/>
            </a:bodyPr>
            <a:lstStyle/>
            <a:p>
              <a:pPr algn="ctr"/>
              <a:r>
                <a:rPr lang="en-US" altLang="zh-CN" sz="2800" dirty="0">
                  <a:solidFill>
                    <a:schemeClr val="accent1"/>
                  </a:solidFill>
                  <a:cs typeface="+mn-ea"/>
                  <a:sym typeface="+mn-lt"/>
                </a:rPr>
                <a:t>01</a:t>
              </a:r>
              <a:endParaRPr lang="zh-CN" altLang="en-US" sz="2800" dirty="0">
                <a:solidFill>
                  <a:schemeClr val="accent1"/>
                </a:solidFill>
                <a:cs typeface="+mn-ea"/>
                <a:sym typeface="+mn-lt"/>
              </a:endParaRPr>
            </a:p>
          </p:txBody>
        </p:sp>
      </p:grpSp>
      <p:grpSp>
        <p:nvGrpSpPr>
          <p:cNvPr id="7" name="组合 6">
            <a:extLst>
              <a:ext uri="{FF2B5EF4-FFF2-40B4-BE49-F238E27FC236}">
                <a16:creationId xmlns:a16="http://schemas.microsoft.com/office/drawing/2014/main" id="{52A0A4DC-137B-4393-B57B-3614AE3FD892}"/>
              </a:ext>
            </a:extLst>
          </p:cNvPr>
          <p:cNvGrpSpPr/>
          <p:nvPr/>
        </p:nvGrpSpPr>
        <p:grpSpPr>
          <a:xfrm>
            <a:off x="4919575" y="2236255"/>
            <a:ext cx="882164" cy="882164"/>
            <a:chOff x="5115632" y="2537514"/>
            <a:chExt cx="882164" cy="882164"/>
          </a:xfrm>
        </p:grpSpPr>
        <p:sp>
          <p:nvSpPr>
            <p:cNvPr id="8" name="椭圆 7">
              <a:extLst>
                <a:ext uri="{FF2B5EF4-FFF2-40B4-BE49-F238E27FC236}">
                  <a16:creationId xmlns:a16="http://schemas.microsoft.com/office/drawing/2014/main" id="{5E25C15C-6C9C-4C6B-AE0A-5EB2F0E2DC42}"/>
                </a:ext>
              </a:extLst>
            </p:cNvPr>
            <p:cNvSpPr/>
            <p:nvPr/>
          </p:nvSpPr>
          <p:spPr>
            <a:xfrm>
              <a:off x="5115632" y="2537514"/>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9" name="文本框 8">
              <a:extLst>
                <a:ext uri="{FF2B5EF4-FFF2-40B4-BE49-F238E27FC236}">
                  <a16:creationId xmlns:a16="http://schemas.microsoft.com/office/drawing/2014/main" id="{2E018958-BAC2-4C4B-9B9F-5E4A7A872511}"/>
                </a:ext>
              </a:extLst>
            </p:cNvPr>
            <p:cNvSpPr txBox="1"/>
            <p:nvPr/>
          </p:nvSpPr>
          <p:spPr>
            <a:xfrm>
              <a:off x="5277938" y="2701117"/>
              <a:ext cx="614072" cy="523220"/>
            </a:xfrm>
            <a:prstGeom prst="rect">
              <a:avLst/>
            </a:prstGeom>
            <a:noFill/>
          </p:spPr>
          <p:txBody>
            <a:bodyPr wrap="square" rtlCol="0">
              <a:spAutoFit/>
            </a:bodyPr>
            <a:lstStyle/>
            <a:p>
              <a:pPr algn="ctr"/>
              <a:r>
                <a:rPr lang="en-US" altLang="zh-CN" sz="2800" dirty="0">
                  <a:solidFill>
                    <a:schemeClr val="accent1"/>
                  </a:solidFill>
                  <a:cs typeface="+mn-ea"/>
                  <a:sym typeface="+mn-lt"/>
                </a:rPr>
                <a:t>02</a:t>
              </a:r>
              <a:endParaRPr lang="zh-CN" altLang="en-US" sz="2800" dirty="0">
                <a:solidFill>
                  <a:schemeClr val="accent1"/>
                </a:solidFill>
                <a:cs typeface="+mn-ea"/>
                <a:sym typeface="+mn-lt"/>
              </a:endParaRPr>
            </a:p>
          </p:txBody>
        </p:sp>
      </p:grpSp>
      <p:grpSp>
        <p:nvGrpSpPr>
          <p:cNvPr id="10" name="组合 9">
            <a:extLst>
              <a:ext uri="{FF2B5EF4-FFF2-40B4-BE49-F238E27FC236}">
                <a16:creationId xmlns:a16="http://schemas.microsoft.com/office/drawing/2014/main" id="{79F39D93-4796-4AE8-BE08-47CA3E88AF89}"/>
              </a:ext>
            </a:extLst>
          </p:cNvPr>
          <p:cNvGrpSpPr/>
          <p:nvPr/>
        </p:nvGrpSpPr>
        <p:grpSpPr>
          <a:xfrm>
            <a:off x="5910128" y="3639204"/>
            <a:ext cx="882164" cy="882164"/>
            <a:chOff x="6106185" y="3940463"/>
            <a:chExt cx="882164" cy="882164"/>
          </a:xfrm>
        </p:grpSpPr>
        <p:sp>
          <p:nvSpPr>
            <p:cNvPr id="11" name="椭圆 10">
              <a:extLst>
                <a:ext uri="{FF2B5EF4-FFF2-40B4-BE49-F238E27FC236}">
                  <a16:creationId xmlns:a16="http://schemas.microsoft.com/office/drawing/2014/main" id="{6F8D3342-71A6-4780-BB7B-223417D99224}"/>
                </a:ext>
              </a:extLst>
            </p:cNvPr>
            <p:cNvSpPr/>
            <p:nvPr/>
          </p:nvSpPr>
          <p:spPr>
            <a:xfrm>
              <a:off x="6106185" y="3940463"/>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12" name="文本框 11">
              <a:extLst>
                <a:ext uri="{FF2B5EF4-FFF2-40B4-BE49-F238E27FC236}">
                  <a16:creationId xmlns:a16="http://schemas.microsoft.com/office/drawing/2014/main" id="{8CB4CC4C-9C38-4EC8-BE57-E20A55EBFD36}"/>
                </a:ext>
              </a:extLst>
            </p:cNvPr>
            <p:cNvSpPr txBox="1"/>
            <p:nvPr/>
          </p:nvSpPr>
          <p:spPr>
            <a:xfrm>
              <a:off x="6268489" y="4101597"/>
              <a:ext cx="630671" cy="523220"/>
            </a:xfrm>
            <a:prstGeom prst="rect">
              <a:avLst/>
            </a:prstGeom>
            <a:noFill/>
          </p:spPr>
          <p:txBody>
            <a:bodyPr wrap="square" rtlCol="0">
              <a:spAutoFit/>
            </a:bodyPr>
            <a:lstStyle/>
            <a:p>
              <a:pPr algn="ctr"/>
              <a:r>
                <a:rPr lang="en-US" altLang="zh-CN" sz="2800" dirty="0">
                  <a:solidFill>
                    <a:schemeClr val="accent1"/>
                  </a:solidFill>
                  <a:cs typeface="+mn-ea"/>
                  <a:sym typeface="+mn-lt"/>
                </a:rPr>
                <a:t>03</a:t>
              </a:r>
              <a:endParaRPr lang="zh-CN" altLang="en-US" sz="2800" dirty="0">
                <a:solidFill>
                  <a:schemeClr val="accent1"/>
                </a:solidFill>
                <a:cs typeface="+mn-ea"/>
                <a:sym typeface="+mn-lt"/>
              </a:endParaRPr>
            </a:p>
          </p:txBody>
        </p:sp>
      </p:grpSp>
      <p:grpSp>
        <p:nvGrpSpPr>
          <p:cNvPr id="13" name="组合 12">
            <a:extLst>
              <a:ext uri="{FF2B5EF4-FFF2-40B4-BE49-F238E27FC236}">
                <a16:creationId xmlns:a16="http://schemas.microsoft.com/office/drawing/2014/main" id="{334D6535-2FDE-4D74-BC17-2F913F8AC0B2}"/>
              </a:ext>
            </a:extLst>
          </p:cNvPr>
          <p:cNvGrpSpPr/>
          <p:nvPr/>
        </p:nvGrpSpPr>
        <p:grpSpPr>
          <a:xfrm>
            <a:off x="8447140" y="2046186"/>
            <a:ext cx="882164" cy="882164"/>
            <a:chOff x="8643197" y="2347445"/>
            <a:chExt cx="882164" cy="882164"/>
          </a:xfrm>
        </p:grpSpPr>
        <p:sp>
          <p:nvSpPr>
            <p:cNvPr id="14" name="椭圆 13">
              <a:extLst>
                <a:ext uri="{FF2B5EF4-FFF2-40B4-BE49-F238E27FC236}">
                  <a16:creationId xmlns:a16="http://schemas.microsoft.com/office/drawing/2014/main" id="{9D8A8228-D757-4AB0-8574-6B0302FF356F}"/>
                </a:ext>
              </a:extLst>
            </p:cNvPr>
            <p:cNvSpPr/>
            <p:nvPr/>
          </p:nvSpPr>
          <p:spPr>
            <a:xfrm>
              <a:off x="8643197" y="2347445"/>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15" name="文本框 14">
              <a:extLst>
                <a:ext uri="{FF2B5EF4-FFF2-40B4-BE49-F238E27FC236}">
                  <a16:creationId xmlns:a16="http://schemas.microsoft.com/office/drawing/2014/main" id="{51115057-1707-4A7E-9D54-064F51D982F0}"/>
                </a:ext>
              </a:extLst>
            </p:cNvPr>
            <p:cNvSpPr txBox="1"/>
            <p:nvPr/>
          </p:nvSpPr>
          <p:spPr>
            <a:xfrm>
              <a:off x="8702265" y="2509282"/>
              <a:ext cx="798237" cy="523220"/>
            </a:xfrm>
            <a:prstGeom prst="rect">
              <a:avLst/>
            </a:prstGeom>
            <a:noFill/>
          </p:spPr>
          <p:txBody>
            <a:bodyPr wrap="square" rtlCol="0">
              <a:spAutoFit/>
            </a:bodyPr>
            <a:lstStyle/>
            <a:p>
              <a:pPr algn="ctr"/>
              <a:r>
                <a:rPr lang="en-US" altLang="zh-CN" sz="2800" dirty="0">
                  <a:solidFill>
                    <a:schemeClr val="accent1"/>
                  </a:solidFill>
                  <a:cs typeface="+mn-ea"/>
                  <a:sym typeface="+mn-lt"/>
                </a:rPr>
                <a:t>04</a:t>
              </a:r>
              <a:endParaRPr lang="zh-CN" altLang="en-US" sz="2800" dirty="0">
                <a:solidFill>
                  <a:schemeClr val="accent1"/>
                </a:solidFill>
                <a:cs typeface="+mn-ea"/>
                <a:sym typeface="+mn-lt"/>
              </a:endParaRPr>
            </a:p>
          </p:txBody>
        </p:sp>
      </p:grpSp>
      <p:grpSp>
        <p:nvGrpSpPr>
          <p:cNvPr id="16" name="组合 15">
            <a:extLst>
              <a:ext uri="{FF2B5EF4-FFF2-40B4-BE49-F238E27FC236}">
                <a16:creationId xmlns:a16="http://schemas.microsoft.com/office/drawing/2014/main" id="{2BE41B90-5565-4CFC-94CD-81496E7E2BD1}"/>
              </a:ext>
            </a:extLst>
          </p:cNvPr>
          <p:cNvGrpSpPr/>
          <p:nvPr/>
        </p:nvGrpSpPr>
        <p:grpSpPr>
          <a:xfrm>
            <a:off x="2494355" y="3496178"/>
            <a:ext cx="1068859" cy="1864217"/>
            <a:chOff x="2499058" y="3318525"/>
            <a:chExt cx="1068858" cy="1864217"/>
          </a:xfrm>
        </p:grpSpPr>
        <p:sp>
          <p:nvSpPr>
            <p:cNvPr id="17" name="弧形 16">
              <a:extLst>
                <a:ext uri="{FF2B5EF4-FFF2-40B4-BE49-F238E27FC236}">
                  <a16:creationId xmlns:a16="http://schemas.microsoft.com/office/drawing/2014/main" id="{3459DC60-67A2-4B6B-BE04-D86EC092EF81}"/>
                </a:ext>
              </a:extLst>
            </p:cNvPr>
            <p:cNvSpPr/>
            <p:nvPr/>
          </p:nvSpPr>
          <p:spPr>
            <a:xfrm flipH="1">
              <a:off x="2499058" y="3368205"/>
              <a:ext cx="1068858" cy="1068858"/>
            </a:xfrm>
            <a:prstGeom prst="arc">
              <a:avLst>
                <a:gd name="adj1" fmla="val 16200000"/>
                <a:gd name="adj2" fmla="val 5620576"/>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1" dirty="0">
                <a:solidFill>
                  <a:prstClr val="black"/>
                </a:solidFill>
                <a:cs typeface="+mn-ea"/>
                <a:sym typeface="+mn-lt"/>
              </a:endParaRPr>
            </a:p>
          </p:txBody>
        </p:sp>
        <p:sp>
          <p:nvSpPr>
            <p:cNvPr id="18" name="椭圆 17">
              <a:extLst>
                <a:ext uri="{FF2B5EF4-FFF2-40B4-BE49-F238E27FC236}">
                  <a16:creationId xmlns:a16="http://schemas.microsoft.com/office/drawing/2014/main" id="{56A55681-15E2-4DDD-9275-B392D15049E0}"/>
                </a:ext>
              </a:extLst>
            </p:cNvPr>
            <p:cNvSpPr/>
            <p:nvPr/>
          </p:nvSpPr>
          <p:spPr>
            <a:xfrm>
              <a:off x="3009485" y="3318525"/>
              <a:ext cx="93725" cy="937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19" name="任意多边形 47">
              <a:extLst>
                <a:ext uri="{FF2B5EF4-FFF2-40B4-BE49-F238E27FC236}">
                  <a16:creationId xmlns:a16="http://schemas.microsoft.com/office/drawing/2014/main" id="{262C149E-E21B-4185-9831-9C457C9FE838}"/>
                </a:ext>
              </a:extLst>
            </p:cNvPr>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20" name="椭圆 19">
              <a:extLst>
                <a:ext uri="{FF2B5EF4-FFF2-40B4-BE49-F238E27FC236}">
                  <a16:creationId xmlns:a16="http://schemas.microsoft.com/office/drawing/2014/main" id="{7560595D-6670-40BF-A3AB-AF82829B4856}"/>
                </a:ext>
              </a:extLst>
            </p:cNvPr>
            <p:cNvSpPr/>
            <p:nvPr/>
          </p:nvSpPr>
          <p:spPr>
            <a:xfrm>
              <a:off x="3403594" y="5089017"/>
              <a:ext cx="93725" cy="937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grpSp>
      <p:grpSp>
        <p:nvGrpSpPr>
          <p:cNvPr id="21" name="组合 20">
            <a:extLst>
              <a:ext uri="{FF2B5EF4-FFF2-40B4-BE49-F238E27FC236}">
                <a16:creationId xmlns:a16="http://schemas.microsoft.com/office/drawing/2014/main" id="{CDED5CD0-B350-48C9-A219-B760EDD2058E}"/>
              </a:ext>
            </a:extLst>
          </p:cNvPr>
          <p:cNvGrpSpPr/>
          <p:nvPr/>
        </p:nvGrpSpPr>
        <p:grpSpPr>
          <a:xfrm>
            <a:off x="5810277" y="3496178"/>
            <a:ext cx="1068859" cy="1864217"/>
            <a:chOff x="2499058" y="3318525"/>
            <a:chExt cx="1068858" cy="1864217"/>
          </a:xfrm>
        </p:grpSpPr>
        <p:sp>
          <p:nvSpPr>
            <p:cNvPr id="22" name="弧形 21">
              <a:extLst>
                <a:ext uri="{FF2B5EF4-FFF2-40B4-BE49-F238E27FC236}">
                  <a16:creationId xmlns:a16="http://schemas.microsoft.com/office/drawing/2014/main" id="{C08D3FB1-38BE-46DE-8454-A9CF784E863D}"/>
                </a:ext>
              </a:extLst>
            </p:cNvPr>
            <p:cNvSpPr/>
            <p:nvPr/>
          </p:nvSpPr>
          <p:spPr>
            <a:xfrm flipH="1">
              <a:off x="2499058" y="3368205"/>
              <a:ext cx="1068858" cy="1068858"/>
            </a:xfrm>
            <a:prstGeom prst="arc">
              <a:avLst>
                <a:gd name="adj1" fmla="val 16200000"/>
                <a:gd name="adj2" fmla="val 5620576"/>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1" dirty="0">
                <a:solidFill>
                  <a:prstClr val="black"/>
                </a:solidFill>
                <a:cs typeface="+mn-ea"/>
                <a:sym typeface="+mn-lt"/>
              </a:endParaRPr>
            </a:p>
          </p:txBody>
        </p:sp>
        <p:sp>
          <p:nvSpPr>
            <p:cNvPr id="23" name="椭圆 22">
              <a:extLst>
                <a:ext uri="{FF2B5EF4-FFF2-40B4-BE49-F238E27FC236}">
                  <a16:creationId xmlns:a16="http://schemas.microsoft.com/office/drawing/2014/main" id="{44A6F2F0-530B-4A45-A074-E40B0BD278ED}"/>
                </a:ext>
              </a:extLst>
            </p:cNvPr>
            <p:cNvSpPr/>
            <p:nvPr/>
          </p:nvSpPr>
          <p:spPr>
            <a:xfrm>
              <a:off x="3009485" y="3318525"/>
              <a:ext cx="93725" cy="937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24" name="任意多边形 53">
              <a:extLst>
                <a:ext uri="{FF2B5EF4-FFF2-40B4-BE49-F238E27FC236}">
                  <a16:creationId xmlns:a16="http://schemas.microsoft.com/office/drawing/2014/main" id="{8B48AC7C-D566-44A9-9256-B41BD76365B1}"/>
                </a:ext>
              </a:extLst>
            </p:cNvPr>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25" name="椭圆 24">
              <a:extLst>
                <a:ext uri="{FF2B5EF4-FFF2-40B4-BE49-F238E27FC236}">
                  <a16:creationId xmlns:a16="http://schemas.microsoft.com/office/drawing/2014/main" id="{1B0438B7-1688-4352-A5EC-5B520D966442}"/>
                </a:ext>
              </a:extLst>
            </p:cNvPr>
            <p:cNvSpPr/>
            <p:nvPr/>
          </p:nvSpPr>
          <p:spPr>
            <a:xfrm>
              <a:off x="3403594" y="5089017"/>
              <a:ext cx="93725" cy="937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grpSp>
      <p:grpSp>
        <p:nvGrpSpPr>
          <p:cNvPr id="26" name="组合 25">
            <a:extLst>
              <a:ext uri="{FF2B5EF4-FFF2-40B4-BE49-F238E27FC236}">
                <a16:creationId xmlns:a16="http://schemas.microsoft.com/office/drawing/2014/main" id="{88B4895C-7FFC-4544-A58F-99F63E5554C1}"/>
              </a:ext>
            </a:extLst>
          </p:cNvPr>
          <p:cNvGrpSpPr/>
          <p:nvPr/>
        </p:nvGrpSpPr>
        <p:grpSpPr>
          <a:xfrm flipH="1" flipV="1">
            <a:off x="4858803" y="1415481"/>
            <a:ext cx="1068859" cy="1864217"/>
            <a:chOff x="2499058" y="3318525"/>
            <a:chExt cx="1068858" cy="1864217"/>
          </a:xfrm>
        </p:grpSpPr>
        <p:sp>
          <p:nvSpPr>
            <p:cNvPr id="27" name="弧形 26">
              <a:extLst>
                <a:ext uri="{FF2B5EF4-FFF2-40B4-BE49-F238E27FC236}">
                  <a16:creationId xmlns:a16="http://schemas.microsoft.com/office/drawing/2014/main" id="{A32AAB81-19CC-4B42-BC94-6DBB22AFAD80}"/>
                </a:ext>
              </a:extLst>
            </p:cNvPr>
            <p:cNvSpPr/>
            <p:nvPr/>
          </p:nvSpPr>
          <p:spPr>
            <a:xfrm flipH="1">
              <a:off x="2499058" y="3368205"/>
              <a:ext cx="1068858" cy="1068858"/>
            </a:xfrm>
            <a:prstGeom prst="arc">
              <a:avLst>
                <a:gd name="adj1" fmla="val 16200000"/>
                <a:gd name="adj2" fmla="val 5620576"/>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1" dirty="0">
                <a:solidFill>
                  <a:prstClr val="black"/>
                </a:solidFill>
                <a:cs typeface="+mn-ea"/>
                <a:sym typeface="+mn-lt"/>
              </a:endParaRPr>
            </a:p>
          </p:txBody>
        </p:sp>
        <p:sp>
          <p:nvSpPr>
            <p:cNvPr id="28" name="椭圆 27">
              <a:extLst>
                <a:ext uri="{FF2B5EF4-FFF2-40B4-BE49-F238E27FC236}">
                  <a16:creationId xmlns:a16="http://schemas.microsoft.com/office/drawing/2014/main" id="{3FEF5DBA-B4B5-4B61-80B1-72AAE071153B}"/>
                </a:ext>
              </a:extLst>
            </p:cNvPr>
            <p:cNvSpPr/>
            <p:nvPr/>
          </p:nvSpPr>
          <p:spPr>
            <a:xfrm>
              <a:off x="3009485" y="3318525"/>
              <a:ext cx="93725" cy="937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29" name="任意多边形 58">
              <a:extLst>
                <a:ext uri="{FF2B5EF4-FFF2-40B4-BE49-F238E27FC236}">
                  <a16:creationId xmlns:a16="http://schemas.microsoft.com/office/drawing/2014/main" id="{35B43D47-517C-440E-8D22-EBBB31E6AFF5}"/>
                </a:ext>
              </a:extLst>
            </p:cNvPr>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30" name="椭圆 29">
              <a:extLst>
                <a:ext uri="{FF2B5EF4-FFF2-40B4-BE49-F238E27FC236}">
                  <a16:creationId xmlns:a16="http://schemas.microsoft.com/office/drawing/2014/main" id="{3950644C-BFF1-440C-9E2D-3672EC7743DD}"/>
                </a:ext>
              </a:extLst>
            </p:cNvPr>
            <p:cNvSpPr/>
            <p:nvPr/>
          </p:nvSpPr>
          <p:spPr>
            <a:xfrm>
              <a:off x="3403594" y="5089017"/>
              <a:ext cx="93725" cy="937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schemeClr val="accent1"/>
                </a:solidFill>
                <a:cs typeface="+mn-ea"/>
                <a:sym typeface="+mn-lt"/>
              </a:endParaRPr>
            </a:p>
          </p:txBody>
        </p:sp>
      </p:grpSp>
      <p:grpSp>
        <p:nvGrpSpPr>
          <p:cNvPr id="31" name="组合 30">
            <a:extLst>
              <a:ext uri="{FF2B5EF4-FFF2-40B4-BE49-F238E27FC236}">
                <a16:creationId xmlns:a16="http://schemas.microsoft.com/office/drawing/2014/main" id="{17378182-8A16-4E5E-BA8D-38C22B492D78}"/>
              </a:ext>
            </a:extLst>
          </p:cNvPr>
          <p:cNvGrpSpPr/>
          <p:nvPr/>
        </p:nvGrpSpPr>
        <p:grpSpPr>
          <a:xfrm flipH="1" flipV="1">
            <a:off x="8311267" y="1212918"/>
            <a:ext cx="1068859" cy="1864217"/>
            <a:chOff x="2499058" y="3318525"/>
            <a:chExt cx="1068858" cy="1864217"/>
          </a:xfrm>
        </p:grpSpPr>
        <p:sp>
          <p:nvSpPr>
            <p:cNvPr id="32" name="弧形 31">
              <a:extLst>
                <a:ext uri="{FF2B5EF4-FFF2-40B4-BE49-F238E27FC236}">
                  <a16:creationId xmlns:a16="http://schemas.microsoft.com/office/drawing/2014/main" id="{FBCEF4C3-4DD2-438D-BE0C-587153AE6FB9}"/>
                </a:ext>
              </a:extLst>
            </p:cNvPr>
            <p:cNvSpPr/>
            <p:nvPr/>
          </p:nvSpPr>
          <p:spPr>
            <a:xfrm flipH="1">
              <a:off x="2499058" y="3368205"/>
              <a:ext cx="1068858" cy="1068858"/>
            </a:xfrm>
            <a:prstGeom prst="arc">
              <a:avLst>
                <a:gd name="adj1" fmla="val 16200000"/>
                <a:gd name="adj2" fmla="val 5620576"/>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1" dirty="0">
                <a:solidFill>
                  <a:prstClr val="black"/>
                </a:solidFill>
                <a:cs typeface="+mn-ea"/>
                <a:sym typeface="+mn-lt"/>
              </a:endParaRPr>
            </a:p>
          </p:txBody>
        </p:sp>
        <p:sp>
          <p:nvSpPr>
            <p:cNvPr id="33" name="椭圆 32">
              <a:extLst>
                <a:ext uri="{FF2B5EF4-FFF2-40B4-BE49-F238E27FC236}">
                  <a16:creationId xmlns:a16="http://schemas.microsoft.com/office/drawing/2014/main" id="{2DD8F9DD-5AE7-4C71-909E-FDB61838F8C9}"/>
                </a:ext>
              </a:extLst>
            </p:cNvPr>
            <p:cNvSpPr/>
            <p:nvPr/>
          </p:nvSpPr>
          <p:spPr>
            <a:xfrm>
              <a:off x="3009485" y="3318525"/>
              <a:ext cx="93725" cy="937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34" name="任意多边形 63">
              <a:extLst>
                <a:ext uri="{FF2B5EF4-FFF2-40B4-BE49-F238E27FC236}">
                  <a16:creationId xmlns:a16="http://schemas.microsoft.com/office/drawing/2014/main" id="{BE85BE40-38A0-4FDB-8302-7D9537A083F0}"/>
                </a:ext>
              </a:extLst>
            </p:cNvPr>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35" name="椭圆 34">
              <a:extLst>
                <a:ext uri="{FF2B5EF4-FFF2-40B4-BE49-F238E27FC236}">
                  <a16:creationId xmlns:a16="http://schemas.microsoft.com/office/drawing/2014/main" id="{DA0C9FEA-26F8-4ADF-80BF-33DBF3EB084D}"/>
                </a:ext>
              </a:extLst>
            </p:cNvPr>
            <p:cNvSpPr/>
            <p:nvPr/>
          </p:nvSpPr>
          <p:spPr>
            <a:xfrm>
              <a:off x="3403594" y="5089017"/>
              <a:ext cx="93725" cy="937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grpSp>
      <p:sp>
        <p:nvSpPr>
          <p:cNvPr id="36" name="文本框 35">
            <a:extLst>
              <a:ext uri="{FF2B5EF4-FFF2-40B4-BE49-F238E27FC236}">
                <a16:creationId xmlns:a16="http://schemas.microsoft.com/office/drawing/2014/main" id="{62EC8724-BA7D-4886-A3F3-9F4BB32C2BAF}"/>
              </a:ext>
            </a:extLst>
          </p:cNvPr>
          <p:cNvSpPr txBox="1"/>
          <p:nvPr/>
        </p:nvSpPr>
        <p:spPr>
          <a:xfrm>
            <a:off x="3610126" y="5135526"/>
            <a:ext cx="2154074" cy="369332"/>
          </a:xfrm>
          <a:prstGeom prst="rect">
            <a:avLst/>
          </a:prstGeom>
          <a:noFill/>
        </p:spPr>
        <p:txBody>
          <a:bodyPr wrap="square" rtlCol="0">
            <a:spAutoFit/>
          </a:bodyPr>
          <a:lstStyle/>
          <a:p>
            <a:r>
              <a:rPr lang="en-US" altLang="zh-CN" b="1" dirty="0" err="1">
                <a:cs typeface="+mn-ea"/>
                <a:sym typeface="+mn-lt"/>
              </a:rPr>
              <a:t>Genrating</a:t>
            </a:r>
            <a:r>
              <a:rPr lang="en-US" altLang="zh-CN" b="1" dirty="0">
                <a:cs typeface="+mn-ea"/>
                <a:sym typeface="+mn-lt"/>
              </a:rPr>
              <a:t> Block</a:t>
            </a:r>
            <a:endParaRPr lang="zh-CN" altLang="en-US" b="1" dirty="0">
              <a:cs typeface="+mn-ea"/>
              <a:sym typeface="+mn-lt"/>
            </a:endParaRPr>
          </a:p>
        </p:txBody>
      </p:sp>
      <p:sp>
        <p:nvSpPr>
          <p:cNvPr id="38" name="文本框 37">
            <a:extLst>
              <a:ext uri="{FF2B5EF4-FFF2-40B4-BE49-F238E27FC236}">
                <a16:creationId xmlns:a16="http://schemas.microsoft.com/office/drawing/2014/main" id="{4FB60A77-A182-4BBD-88BB-D0661DE3E63D}"/>
              </a:ext>
            </a:extLst>
          </p:cNvPr>
          <p:cNvSpPr txBox="1"/>
          <p:nvPr/>
        </p:nvSpPr>
        <p:spPr>
          <a:xfrm>
            <a:off x="2499706" y="1240968"/>
            <a:ext cx="2081720" cy="369332"/>
          </a:xfrm>
          <a:prstGeom prst="rect">
            <a:avLst/>
          </a:prstGeom>
          <a:noFill/>
        </p:spPr>
        <p:txBody>
          <a:bodyPr wrap="square" rtlCol="0">
            <a:spAutoFit/>
          </a:bodyPr>
          <a:lstStyle/>
          <a:p>
            <a:pPr algn="r"/>
            <a:r>
              <a:rPr lang="en-US" altLang="zh-CN" b="1" dirty="0">
                <a:cs typeface="+mn-ea"/>
                <a:sym typeface="+mn-lt"/>
              </a:rPr>
              <a:t>Decision Tree</a:t>
            </a:r>
            <a:endParaRPr lang="zh-CN" altLang="en-US" b="1" dirty="0">
              <a:cs typeface="+mn-ea"/>
              <a:sym typeface="+mn-lt"/>
            </a:endParaRPr>
          </a:p>
        </p:txBody>
      </p:sp>
      <p:sp>
        <p:nvSpPr>
          <p:cNvPr id="40" name="文本框 39">
            <a:extLst>
              <a:ext uri="{FF2B5EF4-FFF2-40B4-BE49-F238E27FC236}">
                <a16:creationId xmlns:a16="http://schemas.microsoft.com/office/drawing/2014/main" id="{C6B03A10-41EA-4657-9CAD-3FF67CC8CDBC}"/>
              </a:ext>
            </a:extLst>
          </p:cNvPr>
          <p:cNvSpPr txBox="1"/>
          <p:nvPr/>
        </p:nvSpPr>
        <p:spPr>
          <a:xfrm>
            <a:off x="7099367" y="5128866"/>
            <a:ext cx="4502166" cy="369332"/>
          </a:xfrm>
          <a:prstGeom prst="rect">
            <a:avLst/>
          </a:prstGeom>
          <a:noFill/>
        </p:spPr>
        <p:txBody>
          <a:bodyPr wrap="square" rtlCol="0">
            <a:spAutoFit/>
          </a:bodyPr>
          <a:lstStyle/>
          <a:p>
            <a:r>
              <a:rPr lang="en-US" altLang="zh-CN" b="1" dirty="0">
                <a:cs typeface="+mn-ea"/>
                <a:sym typeface="+mn-lt"/>
              </a:rPr>
              <a:t>Queueing Block &amp; Traveling Block</a:t>
            </a:r>
            <a:endParaRPr lang="zh-CN" altLang="en-US" b="1" dirty="0">
              <a:cs typeface="+mn-ea"/>
              <a:sym typeface="+mn-lt"/>
            </a:endParaRPr>
          </a:p>
        </p:txBody>
      </p:sp>
      <p:sp>
        <p:nvSpPr>
          <p:cNvPr id="42" name="文本框 41">
            <a:extLst>
              <a:ext uri="{FF2B5EF4-FFF2-40B4-BE49-F238E27FC236}">
                <a16:creationId xmlns:a16="http://schemas.microsoft.com/office/drawing/2014/main" id="{E71288A9-481C-4BD0-9774-81352210D3D2}"/>
              </a:ext>
            </a:extLst>
          </p:cNvPr>
          <p:cNvSpPr txBox="1"/>
          <p:nvPr/>
        </p:nvSpPr>
        <p:spPr>
          <a:xfrm>
            <a:off x="6078811" y="1159444"/>
            <a:ext cx="2081720" cy="307777"/>
          </a:xfrm>
          <a:prstGeom prst="rect">
            <a:avLst/>
          </a:prstGeom>
          <a:noFill/>
        </p:spPr>
        <p:txBody>
          <a:bodyPr wrap="square" rtlCol="0">
            <a:spAutoFit/>
          </a:bodyPr>
          <a:lstStyle/>
          <a:p>
            <a:pPr algn="r"/>
            <a:r>
              <a:rPr lang="en-US" altLang="zh-CN" sz="1400" b="1" dirty="0">
                <a:cs typeface="+mn-ea"/>
                <a:sym typeface="+mn-lt"/>
              </a:rPr>
              <a:t>Disposing Block</a:t>
            </a:r>
            <a:endParaRPr lang="zh-CN" altLang="en-US" sz="1400" b="1" dirty="0">
              <a:cs typeface="+mn-ea"/>
              <a:sym typeface="+mn-lt"/>
            </a:endParaRPr>
          </a:p>
        </p:txBody>
      </p:sp>
      <p:sp>
        <p:nvSpPr>
          <p:cNvPr id="44" name="文本框 43">
            <a:extLst>
              <a:ext uri="{FF2B5EF4-FFF2-40B4-BE49-F238E27FC236}">
                <a16:creationId xmlns:a16="http://schemas.microsoft.com/office/drawing/2014/main" id="{E7B3919B-92AD-403D-B774-F14FF5D55E59}"/>
              </a:ext>
            </a:extLst>
          </p:cNvPr>
          <p:cNvSpPr txBox="1"/>
          <p:nvPr/>
        </p:nvSpPr>
        <p:spPr>
          <a:xfrm>
            <a:off x="1214021" y="329922"/>
            <a:ext cx="2662267" cy="523220"/>
          </a:xfrm>
          <a:prstGeom prst="rect">
            <a:avLst/>
          </a:prstGeom>
          <a:noFill/>
        </p:spPr>
        <p:txBody>
          <a:bodyPr wrap="none" rtlCol="0">
            <a:spAutoFit/>
          </a:bodyPr>
          <a:lstStyle/>
          <a:p>
            <a:r>
              <a:rPr lang="en-US" altLang="zh-CN"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System design</a:t>
            </a:r>
            <a:endParaRPr lang="zh-CN" altLang="en-US"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pic>
        <p:nvPicPr>
          <p:cNvPr id="3" name="图片 2">
            <a:extLst>
              <a:ext uri="{FF2B5EF4-FFF2-40B4-BE49-F238E27FC236}">
                <a16:creationId xmlns:a16="http://schemas.microsoft.com/office/drawing/2014/main" id="{C44801B3-A488-11CE-570E-7201FB8E0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454" y="2799223"/>
            <a:ext cx="4561237" cy="2134550"/>
          </a:xfrm>
          <a:prstGeom prst="rect">
            <a:avLst/>
          </a:prstGeom>
        </p:spPr>
      </p:pic>
      <p:pic>
        <p:nvPicPr>
          <p:cNvPr id="46" name="图片 45">
            <a:extLst>
              <a:ext uri="{FF2B5EF4-FFF2-40B4-BE49-F238E27FC236}">
                <a16:creationId xmlns:a16="http://schemas.microsoft.com/office/drawing/2014/main" id="{0DF6B81F-D808-EC53-88CE-E51E9CF6A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349" y="1808297"/>
            <a:ext cx="4129566" cy="1852904"/>
          </a:xfrm>
          <a:prstGeom prst="rect">
            <a:avLst/>
          </a:prstGeom>
        </p:spPr>
      </p:pic>
      <p:pic>
        <p:nvPicPr>
          <p:cNvPr id="48" name="图片 47">
            <a:extLst>
              <a:ext uri="{FF2B5EF4-FFF2-40B4-BE49-F238E27FC236}">
                <a16:creationId xmlns:a16="http://schemas.microsoft.com/office/drawing/2014/main" id="{8AF70497-DAD0-8673-6209-305A460F8C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003" y="3100327"/>
            <a:ext cx="6094590" cy="1818474"/>
          </a:xfrm>
          <a:prstGeom prst="rect">
            <a:avLst/>
          </a:prstGeom>
        </p:spPr>
      </p:pic>
      <p:pic>
        <p:nvPicPr>
          <p:cNvPr id="50" name="图片 49">
            <a:extLst>
              <a:ext uri="{FF2B5EF4-FFF2-40B4-BE49-F238E27FC236}">
                <a16:creationId xmlns:a16="http://schemas.microsoft.com/office/drawing/2014/main" id="{BEDCFEFB-8422-9D25-CFCF-987B9633EC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7752" y="1597056"/>
            <a:ext cx="4964748" cy="1700886"/>
          </a:xfrm>
          <a:prstGeom prst="rect">
            <a:avLst/>
          </a:prstGeom>
        </p:spPr>
      </p:pic>
      <p:pic>
        <p:nvPicPr>
          <p:cNvPr id="52" name="图片 51">
            <a:extLst>
              <a:ext uri="{FF2B5EF4-FFF2-40B4-BE49-F238E27FC236}">
                <a16:creationId xmlns:a16="http://schemas.microsoft.com/office/drawing/2014/main" id="{7EA8A363-0495-570C-37D3-AD2CEFD1F1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518" y="977704"/>
            <a:ext cx="10693950" cy="4603987"/>
          </a:xfrm>
          <a:prstGeom prst="rect">
            <a:avLst/>
          </a:prstGeom>
        </p:spPr>
      </p:pic>
      <p:pic>
        <p:nvPicPr>
          <p:cNvPr id="54" name="图片 53">
            <a:extLst>
              <a:ext uri="{FF2B5EF4-FFF2-40B4-BE49-F238E27FC236}">
                <a16:creationId xmlns:a16="http://schemas.microsoft.com/office/drawing/2014/main" id="{B23BD1A6-6AF1-DDD2-27E6-F9B067A2B4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836" y="862273"/>
            <a:ext cx="10693950" cy="4603987"/>
          </a:xfrm>
          <a:prstGeom prst="rect">
            <a:avLst/>
          </a:prstGeom>
        </p:spPr>
      </p:pic>
      <p:sp>
        <p:nvSpPr>
          <p:cNvPr id="55" name="文本框 54">
            <a:extLst>
              <a:ext uri="{FF2B5EF4-FFF2-40B4-BE49-F238E27FC236}">
                <a16:creationId xmlns:a16="http://schemas.microsoft.com/office/drawing/2014/main" id="{F5A9DC95-D5CB-EABE-FF0B-E5B75054FFDE}"/>
              </a:ext>
            </a:extLst>
          </p:cNvPr>
          <p:cNvSpPr txBox="1"/>
          <p:nvPr/>
        </p:nvSpPr>
        <p:spPr>
          <a:xfrm>
            <a:off x="8936665" y="5360395"/>
            <a:ext cx="2850217" cy="646331"/>
          </a:xfrm>
          <a:prstGeom prst="rect">
            <a:avLst/>
          </a:prstGeom>
          <a:noFill/>
        </p:spPr>
        <p:txBody>
          <a:bodyPr wrap="square" rtlCol="0">
            <a:spAutoFit/>
          </a:bodyPr>
          <a:lstStyle/>
          <a:p>
            <a:r>
              <a:rPr lang="zh-CN" altLang="en-US"/>
              <a:t>这里讲关键参数设置，然后如何统计平均等待时间</a:t>
            </a:r>
            <a:endParaRPr lang="zh-CN" altLang="en-US" dirty="0"/>
          </a:p>
        </p:txBody>
      </p:sp>
    </p:spTree>
    <p:extLst>
      <p:ext uri="{BB962C8B-B14F-4D97-AF65-F5344CB8AC3E}">
        <p14:creationId xmlns:p14="http://schemas.microsoft.com/office/powerpoint/2010/main" val="35916695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500"/>
                                        <p:tgtEl>
                                          <p:spTgt spid="16"/>
                                        </p:tgtEl>
                                      </p:cBhvr>
                                    </p:animEffect>
                                  </p:childTnLst>
                                </p:cTn>
                              </p:par>
                            </p:childTnLst>
                          </p:cTn>
                        </p:par>
                        <p:par>
                          <p:cTn id="32" fill="hold">
                            <p:stCondLst>
                              <p:cond delay="2500"/>
                            </p:stCondLst>
                            <p:childTnLst>
                              <p:par>
                                <p:cTn id="33" presetID="53" presetClass="entr" presetSubtype="16" fill="hold" grpId="0" nodeType="afterEffect">
                                  <p:stCondLst>
                                    <p:cond delay="0"/>
                                  </p:stCondLst>
                                  <p:iterate type="lt">
                                    <p:tmPct val="7000"/>
                                  </p:iterate>
                                  <p:childTnLst>
                                    <p:set>
                                      <p:cBhvr>
                                        <p:cTn id="34" dur="1" fill="hold">
                                          <p:stCondLst>
                                            <p:cond delay="0"/>
                                          </p:stCondLst>
                                        </p:cTn>
                                        <p:tgtEl>
                                          <p:spTgt spid="36"/>
                                        </p:tgtEl>
                                        <p:attrNameLst>
                                          <p:attrName>style.visibility</p:attrName>
                                        </p:attrNameLst>
                                      </p:cBhvr>
                                      <p:to>
                                        <p:strVal val="visible"/>
                                      </p:to>
                                    </p:set>
                                    <p:anim calcmode="lin" valueType="num">
                                      <p:cBhvr>
                                        <p:cTn id="35" dur="500" fill="hold"/>
                                        <p:tgtEl>
                                          <p:spTgt spid="36"/>
                                        </p:tgtEl>
                                        <p:attrNameLst>
                                          <p:attrName>ppt_w</p:attrName>
                                        </p:attrNameLst>
                                      </p:cBhvr>
                                      <p:tavLst>
                                        <p:tav tm="0">
                                          <p:val>
                                            <p:fltVal val="0"/>
                                          </p:val>
                                        </p:tav>
                                        <p:tav tm="100000">
                                          <p:val>
                                            <p:strVal val="#ppt_w"/>
                                          </p:val>
                                        </p:tav>
                                      </p:tavLst>
                                    </p:anim>
                                    <p:anim calcmode="lin" valueType="num">
                                      <p:cBhvr>
                                        <p:cTn id="36" dur="500" fill="hold"/>
                                        <p:tgtEl>
                                          <p:spTgt spid="36"/>
                                        </p:tgtEl>
                                        <p:attrNameLst>
                                          <p:attrName>ppt_h</p:attrName>
                                        </p:attrNameLst>
                                      </p:cBhvr>
                                      <p:tavLst>
                                        <p:tav tm="0">
                                          <p:val>
                                            <p:fltVal val="0"/>
                                          </p:val>
                                        </p:tav>
                                        <p:tav tm="100000">
                                          <p:val>
                                            <p:strVal val="#ppt_h"/>
                                          </p:val>
                                        </p:tav>
                                      </p:tavLst>
                                    </p:anim>
                                    <p:animEffect transition="in" filter="fade">
                                      <p:cBhvr>
                                        <p:cTn id="37" dur="500"/>
                                        <p:tgtEl>
                                          <p:spTgt spid="36"/>
                                        </p:tgtEl>
                                      </p:cBhvr>
                                    </p:animEffect>
                                  </p:childTnLst>
                                </p:cTn>
                              </p:par>
                            </p:childTnLst>
                          </p:cTn>
                        </p:par>
                        <p:par>
                          <p:cTn id="38" fill="hold">
                            <p:stCondLst>
                              <p:cond delay="3455"/>
                            </p:stCondLst>
                            <p:childTnLst>
                              <p:par>
                                <p:cTn id="39" presetID="22" presetClass="entr" presetSubtype="4"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down)">
                                      <p:cBhvr>
                                        <p:cTn id="41" dur="500"/>
                                        <p:tgtEl>
                                          <p:spTgt spid="26"/>
                                        </p:tgtEl>
                                      </p:cBhvr>
                                    </p:animEffect>
                                  </p:childTnLst>
                                </p:cTn>
                              </p:par>
                            </p:childTnLst>
                          </p:cTn>
                        </p:par>
                        <p:par>
                          <p:cTn id="42" fill="hold">
                            <p:stCondLst>
                              <p:cond delay="3955"/>
                            </p:stCondLst>
                            <p:childTnLst>
                              <p:par>
                                <p:cTn id="43" presetID="53" presetClass="entr" presetSubtype="16" fill="hold" grpId="0" nodeType="afterEffect">
                                  <p:stCondLst>
                                    <p:cond delay="0"/>
                                  </p:stCondLst>
                                  <p:iterate type="lt">
                                    <p:tmPct val="7000"/>
                                  </p:iterate>
                                  <p:childTnLst>
                                    <p:set>
                                      <p:cBhvr>
                                        <p:cTn id="44" dur="1" fill="hold">
                                          <p:stCondLst>
                                            <p:cond delay="0"/>
                                          </p:stCondLst>
                                        </p:cTn>
                                        <p:tgtEl>
                                          <p:spTgt spid="38"/>
                                        </p:tgtEl>
                                        <p:attrNameLst>
                                          <p:attrName>style.visibility</p:attrName>
                                        </p:attrNameLst>
                                      </p:cBhvr>
                                      <p:to>
                                        <p:strVal val="visible"/>
                                      </p:to>
                                    </p:set>
                                    <p:anim calcmode="lin" valueType="num">
                                      <p:cBhvr>
                                        <p:cTn id="45" dur="500" fill="hold"/>
                                        <p:tgtEl>
                                          <p:spTgt spid="38"/>
                                        </p:tgtEl>
                                        <p:attrNameLst>
                                          <p:attrName>ppt_w</p:attrName>
                                        </p:attrNameLst>
                                      </p:cBhvr>
                                      <p:tavLst>
                                        <p:tav tm="0">
                                          <p:val>
                                            <p:fltVal val="0"/>
                                          </p:val>
                                        </p:tav>
                                        <p:tav tm="100000">
                                          <p:val>
                                            <p:strVal val="#ppt_w"/>
                                          </p:val>
                                        </p:tav>
                                      </p:tavLst>
                                    </p:anim>
                                    <p:anim calcmode="lin" valueType="num">
                                      <p:cBhvr>
                                        <p:cTn id="46" dur="500" fill="hold"/>
                                        <p:tgtEl>
                                          <p:spTgt spid="38"/>
                                        </p:tgtEl>
                                        <p:attrNameLst>
                                          <p:attrName>ppt_h</p:attrName>
                                        </p:attrNameLst>
                                      </p:cBhvr>
                                      <p:tavLst>
                                        <p:tav tm="0">
                                          <p:val>
                                            <p:fltVal val="0"/>
                                          </p:val>
                                        </p:tav>
                                        <p:tav tm="100000">
                                          <p:val>
                                            <p:strVal val="#ppt_h"/>
                                          </p:val>
                                        </p:tav>
                                      </p:tavLst>
                                    </p:anim>
                                    <p:animEffect transition="in" filter="fade">
                                      <p:cBhvr>
                                        <p:cTn id="47" dur="500"/>
                                        <p:tgtEl>
                                          <p:spTgt spid="38"/>
                                        </p:tgtEl>
                                      </p:cBhvr>
                                    </p:animEffect>
                                  </p:childTnLst>
                                </p:cTn>
                              </p:par>
                            </p:childTnLst>
                          </p:cTn>
                        </p:par>
                        <p:par>
                          <p:cTn id="48" fill="hold">
                            <p:stCondLst>
                              <p:cond delay="4840"/>
                            </p:stCondLst>
                            <p:childTnLst>
                              <p:par>
                                <p:cTn id="49" presetID="22" presetClass="entr" presetSubtype="1"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up)">
                                      <p:cBhvr>
                                        <p:cTn id="51" dur="500"/>
                                        <p:tgtEl>
                                          <p:spTgt spid="21"/>
                                        </p:tgtEl>
                                      </p:cBhvr>
                                    </p:animEffect>
                                  </p:childTnLst>
                                </p:cTn>
                              </p:par>
                            </p:childTnLst>
                          </p:cTn>
                        </p:par>
                        <p:par>
                          <p:cTn id="52" fill="hold">
                            <p:stCondLst>
                              <p:cond delay="5340"/>
                            </p:stCondLst>
                            <p:childTnLst>
                              <p:par>
                                <p:cTn id="53" presetID="53" presetClass="entr" presetSubtype="16" fill="hold" grpId="0" nodeType="afterEffect">
                                  <p:stCondLst>
                                    <p:cond delay="0"/>
                                  </p:stCondLst>
                                  <p:iterate type="lt">
                                    <p:tmPct val="7000"/>
                                  </p:iterate>
                                  <p:childTnLst>
                                    <p:set>
                                      <p:cBhvr>
                                        <p:cTn id="54" dur="1" fill="hold">
                                          <p:stCondLst>
                                            <p:cond delay="0"/>
                                          </p:stCondLst>
                                        </p:cTn>
                                        <p:tgtEl>
                                          <p:spTgt spid="40"/>
                                        </p:tgtEl>
                                        <p:attrNameLst>
                                          <p:attrName>style.visibility</p:attrName>
                                        </p:attrNameLst>
                                      </p:cBhvr>
                                      <p:to>
                                        <p:strVal val="visible"/>
                                      </p:to>
                                    </p:set>
                                    <p:anim calcmode="lin" valueType="num">
                                      <p:cBhvr>
                                        <p:cTn id="55" dur="500" fill="hold"/>
                                        <p:tgtEl>
                                          <p:spTgt spid="40"/>
                                        </p:tgtEl>
                                        <p:attrNameLst>
                                          <p:attrName>ppt_w</p:attrName>
                                        </p:attrNameLst>
                                      </p:cBhvr>
                                      <p:tavLst>
                                        <p:tav tm="0">
                                          <p:val>
                                            <p:fltVal val="0"/>
                                          </p:val>
                                        </p:tav>
                                        <p:tav tm="100000">
                                          <p:val>
                                            <p:strVal val="#ppt_w"/>
                                          </p:val>
                                        </p:tav>
                                      </p:tavLst>
                                    </p:anim>
                                    <p:anim calcmode="lin" valueType="num">
                                      <p:cBhvr>
                                        <p:cTn id="56" dur="500" fill="hold"/>
                                        <p:tgtEl>
                                          <p:spTgt spid="40"/>
                                        </p:tgtEl>
                                        <p:attrNameLst>
                                          <p:attrName>ppt_h</p:attrName>
                                        </p:attrNameLst>
                                      </p:cBhvr>
                                      <p:tavLst>
                                        <p:tav tm="0">
                                          <p:val>
                                            <p:fltVal val="0"/>
                                          </p:val>
                                        </p:tav>
                                        <p:tav tm="100000">
                                          <p:val>
                                            <p:strVal val="#ppt_h"/>
                                          </p:val>
                                        </p:tav>
                                      </p:tavLst>
                                    </p:anim>
                                    <p:animEffect transition="in" filter="fade">
                                      <p:cBhvr>
                                        <p:cTn id="57" dur="500"/>
                                        <p:tgtEl>
                                          <p:spTgt spid="40"/>
                                        </p:tgtEl>
                                      </p:cBhvr>
                                    </p:animEffect>
                                  </p:childTnLst>
                                </p:cTn>
                              </p:par>
                            </p:childTnLst>
                          </p:cTn>
                        </p:par>
                        <p:par>
                          <p:cTn id="58" fill="hold">
                            <p:stCondLst>
                              <p:cond delay="6785"/>
                            </p:stCondLst>
                            <p:childTnLst>
                              <p:par>
                                <p:cTn id="59" presetID="22" presetClass="entr" presetSubtype="4" fill="hold"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down)">
                                      <p:cBhvr>
                                        <p:cTn id="61" dur="500"/>
                                        <p:tgtEl>
                                          <p:spTgt spid="31"/>
                                        </p:tgtEl>
                                      </p:cBhvr>
                                    </p:animEffect>
                                  </p:childTnLst>
                                </p:cTn>
                              </p:par>
                            </p:childTnLst>
                          </p:cTn>
                        </p:par>
                        <p:par>
                          <p:cTn id="62" fill="hold">
                            <p:stCondLst>
                              <p:cond delay="7285"/>
                            </p:stCondLst>
                            <p:childTnLst>
                              <p:par>
                                <p:cTn id="63" presetID="53" presetClass="entr" presetSubtype="16" fill="hold" grpId="0" nodeType="afterEffect">
                                  <p:stCondLst>
                                    <p:cond delay="0"/>
                                  </p:stCondLst>
                                  <p:iterate type="lt">
                                    <p:tmPct val="7000"/>
                                  </p:iterate>
                                  <p:childTnLst>
                                    <p:set>
                                      <p:cBhvr>
                                        <p:cTn id="64" dur="1" fill="hold">
                                          <p:stCondLst>
                                            <p:cond delay="0"/>
                                          </p:stCondLst>
                                        </p:cTn>
                                        <p:tgtEl>
                                          <p:spTgt spid="42"/>
                                        </p:tgtEl>
                                        <p:attrNameLst>
                                          <p:attrName>style.visibility</p:attrName>
                                        </p:attrNameLst>
                                      </p:cBhvr>
                                      <p:to>
                                        <p:strVal val="visible"/>
                                      </p:to>
                                    </p:set>
                                    <p:anim calcmode="lin" valueType="num">
                                      <p:cBhvr>
                                        <p:cTn id="65" dur="500" fill="hold"/>
                                        <p:tgtEl>
                                          <p:spTgt spid="42"/>
                                        </p:tgtEl>
                                        <p:attrNameLst>
                                          <p:attrName>ppt_w</p:attrName>
                                        </p:attrNameLst>
                                      </p:cBhvr>
                                      <p:tavLst>
                                        <p:tav tm="0">
                                          <p:val>
                                            <p:fltVal val="0"/>
                                          </p:val>
                                        </p:tav>
                                        <p:tav tm="100000">
                                          <p:val>
                                            <p:strVal val="#ppt_w"/>
                                          </p:val>
                                        </p:tav>
                                      </p:tavLst>
                                    </p:anim>
                                    <p:anim calcmode="lin" valueType="num">
                                      <p:cBhvr>
                                        <p:cTn id="66" dur="500" fill="hold"/>
                                        <p:tgtEl>
                                          <p:spTgt spid="42"/>
                                        </p:tgtEl>
                                        <p:attrNameLst>
                                          <p:attrName>ppt_h</p:attrName>
                                        </p:attrNameLst>
                                      </p:cBhvr>
                                      <p:tavLst>
                                        <p:tav tm="0">
                                          <p:val>
                                            <p:fltVal val="0"/>
                                          </p:val>
                                        </p:tav>
                                        <p:tav tm="100000">
                                          <p:val>
                                            <p:strVal val="#ppt_h"/>
                                          </p:val>
                                        </p:tav>
                                      </p:tavLst>
                                    </p:anim>
                                    <p:animEffect transition="in" filter="fade">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randombar(horizontal)">
                                      <p:cBhvr>
                                        <p:cTn id="72" dur="500"/>
                                        <p:tgtEl>
                                          <p:spTgt spid="52"/>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xit" presetSubtype="10" fill="hold" nodeType="clickEffect">
                                  <p:stCondLst>
                                    <p:cond delay="0"/>
                                  </p:stCondLst>
                                  <p:childTnLst>
                                    <p:animEffect transition="out" filter="randombar(horizontal)">
                                      <p:cBhvr>
                                        <p:cTn id="76" dur="500"/>
                                        <p:tgtEl>
                                          <p:spTgt spid="52"/>
                                        </p:tgtEl>
                                      </p:cBhvr>
                                    </p:animEffect>
                                    <p:set>
                                      <p:cBhvr>
                                        <p:cTn id="77" dur="1" fill="hold">
                                          <p:stCondLst>
                                            <p:cond delay="499"/>
                                          </p:stCondLst>
                                        </p:cTn>
                                        <p:tgtEl>
                                          <p:spTgt spid="5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3"/>
                                        </p:tgtEl>
                                        <p:attrNameLst>
                                          <p:attrName>style.visibility</p:attrName>
                                        </p:attrNameLst>
                                      </p:cBhvr>
                                      <p:to>
                                        <p:strVal val="visible"/>
                                      </p:to>
                                    </p:set>
                                    <p:anim calcmode="lin" valueType="num">
                                      <p:cBhvr additive="base">
                                        <p:cTn id="82" dur="500" fill="hold"/>
                                        <p:tgtEl>
                                          <p:spTgt spid="3"/>
                                        </p:tgtEl>
                                        <p:attrNameLst>
                                          <p:attrName>ppt_x</p:attrName>
                                        </p:attrNameLst>
                                      </p:cBhvr>
                                      <p:tavLst>
                                        <p:tav tm="0">
                                          <p:val>
                                            <p:strVal val="#ppt_x"/>
                                          </p:val>
                                        </p:tav>
                                        <p:tav tm="100000">
                                          <p:val>
                                            <p:strVal val="#ppt_x"/>
                                          </p:val>
                                        </p:tav>
                                      </p:tavLst>
                                    </p:anim>
                                    <p:anim calcmode="lin" valueType="num">
                                      <p:cBhvr additive="base">
                                        <p:cTn id="8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xit" presetSubtype="4" fill="hold" nodeType="clickEffect">
                                  <p:stCondLst>
                                    <p:cond delay="0"/>
                                  </p:stCondLst>
                                  <p:childTnLst>
                                    <p:anim calcmode="lin" valueType="num">
                                      <p:cBhvr additive="base">
                                        <p:cTn id="87" dur="500"/>
                                        <p:tgtEl>
                                          <p:spTgt spid="3"/>
                                        </p:tgtEl>
                                        <p:attrNameLst>
                                          <p:attrName>ppt_x</p:attrName>
                                        </p:attrNameLst>
                                      </p:cBhvr>
                                      <p:tavLst>
                                        <p:tav tm="0">
                                          <p:val>
                                            <p:strVal val="ppt_x"/>
                                          </p:val>
                                        </p:tav>
                                        <p:tav tm="100000">
                                          <p:val>
                                            <p:strVal val="ppt_x"/>
                                          </p:val>
                                        </p:tav>
                                      </p:tavLst>
                                    </p:anim>
                                    <p:anim calcmode="lin" valueType="num">
                                      <p:cBhvr additive="base">
                                        <p:cTn id="88" dur="500"/>
                                        <p:tgtEl>
                                          <p:spTgt spid="3"/>
                                        </p:tgtEl>
                                        <p:attrNameLst>
                                          <p:attrName>ppt_y</p:attrName>
                                        </p:attrNameLst>
                                      </p:cBhvr>
                                      <p:tavLst>
                                        <p:tav tm="0">
                                          <p:val>
                                            <p:strVal val="ppt_y"/>
                                          </p:val>
                                        </p:tav>
                                        <p:tav tm="100000">
                                          <p:val>
                                            <p:strVal val="1+ppt_h/2"/>
                                          </p:val>
                                        </p:tav>
                                      </p:tavLst>
                                    </p:anim>
                                    <p:set>
                                      <p:cBhvr>
                                        <p:cTn id="89" dur="1" fill="hold">
                                          <p:stCondLst>
                                            <p:cond delay="499"/>
                                          </p:stCondLst>
                                        </p:cTn>
                                        <p:tgtEl>
                                          <p:spTgt spid="3"/>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wipe(down)">
                                      <p:cBhvr>
                                        <p:cTn id="94" dur="500"/>
                                        <p:tgtEl>
                                          <p:spTgt spid="46"/>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xit" presetSubtype="4" fill="hold" nodeType="clickEffect">
                                  <p:stCondLst>
                                    <p:cond delay="0"/>
                                  </p:stCondLst>
                                  <p:childTnLst>
                                    <p:animEffect transition="out" filter="wipe(down)">
                                      <p:cBhvr>
                                        <p:cTn id="98" dur="500"/>
                                        <p:tgtEl>
                                          <p:spTgt spid="46"/>
                                        </p:tgtEl>
                                      </p:cBhvr>
                                    </p:animEffect>
                                    <p:set>
                                      <p:cBhvr>
                                        <p:cTn id="99" dur="1" fill="hold">
                                          <p:stCondLst>
                                            <p:cond delay="499"/>
                                          </p:stCondLst>
                                        </p:cTn>
                                        <p:tgtEl>
                                          <p:spTgt spid="46"/>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6" presetClass="entr" presetSubtype="16" fill="hold" nodeType="clickEffect">
                                  <p:stCondLst>
                                    <p:cond delay="0"/>
                                  </p:stCondLst>
                                  <p:childTnLst>
                                    <p:set>
                                      <p:cBhvr>
                                        <p:cTn id="103" dur="1" fill="hold">
                                          <p:stCondLst>
                                            <p:cond delay="0"/>
                                          </p:stCondLst>
                                        </p:cTn>
                                        <p:tgtEl>
                                          <p:spTgt spid="48"/>
                                        </p:tgtEl>
                                        <p:attrNameLst>
                                          <p:attrName>style.visibility</p:attrName>
                                        </p:attrNameLst>
                                      </p:cBhvr>
                                      <p:to>
                                        <p:strVal val="visible"/>
                                      </p:to>
                                    </p:set>
                                    <p:animEffect transition="in" filter="circle(in)">
                                      <p:cBhvr>
                                        <p:cTn id="104" dur="2000"/>
                                        <p:tgtEl>
                                          <p:spTgt spid="48"/>
                                        </p:tgtEl>
                                      </p:cBhvr>
                                    </p:animEffect>
                                  </p:childTnLst>
                                </p:cTn>
                              </p:par>
                            </p:childTnLst>
                          </p:cTn>
                        </p:par>
                      </p:childTnLst>
                    </p:cTn>
                  </p:par>
                  <p:par>
                    <p:cTn id="105" fill="hold">
                      <p:stCondLst>
                        <p:cond delay="indefinite"/>
                      </p:stCondLst>
                      <p:childTnLst>
                        <p:par>
                          <p:cTn id="106" fill="hold">
                            <p:stCondLst>
                              <p:cond delay="0"/>
                            </p:stCondLst>
                            <p:childTnLst>
                              <p:par>
                                <p:cTn id="107" presetID="6" presetClass="exit" presetSubtype="32" fill="hold" nodeType="clickEffect">
                                  <p:stCondLst>
                                    <p:cond delay="0"/>
                                  </p:stCondLst>
                                  <p:childTnLst>
                                    <p:animEffect transition="out" filter="circle(out)">
                                      <p:cBhvr>
                                        <p:cTn id="108" dur="2000"/>
                                        <p:tgtEl>
                                          <p:spTgt spid="48"/>
                                        </p:tgtEl>
                                      </p:cBhvr>
                                    </p:animEffect>
                                    <p:set>
                                      <p:cBhvr>
                                        <p:cTn id="109" dur="1" fill="hold">
                                          <p:stCondLst>
                                            <p:cond delay="1999"/>
                                          </p:stCondLst>
                                        </p:cTn>
                                        <p:tgtEl>
                                          <p:spTgt spid="48"/>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53" presetClass="entr" presetSubtype="16" fill="hold" nodeType="clickEffect">
                                  <p:stCondLst>
                                    <p:cond delay="0"/>
                                  </p:stCondLst>
                                  <p:childTnLst>
                                    <p:set>
                                      <p:cBhvr>
                                        <p:cTn id="113" dur="1" fill="hold">
                                          <p:stCondLst>
                                            <p:cond delay="0"/>
                                          </p:stCondLst>
                                        </p:cTn>
                                        <p:tgtEl>
                                          <p:spTgt spid="50"/>
                                        </p:tgtEl>
                                        <p:attrNameLst>
                                          <p:attrName>style.visibility</p:attrName>
                                        </p:attrNameLst>
                                      </p:cBhvr>
                                      <p:to>
                                        <p:strVal val="visible"/>
                                      </p:to>
                                    </p:set>
                                    <p:anim calcmode="lin" valueType="num">
                                      <p:cBhvr>
                                        <p:cTn id="114" dur="500" fill="hold"/>
                                        <p:tgtEl>
                                          <p:spTgt spid="50"/>
                                        </p:tgtEl>
                                        <p:attrNameLst>
                                          <p:attrName>ppt_w</p:attrName>
                                        </p:attrNameLst>
                                      </p:cBhvr>
                                      <p:tavLst>
                                        <p:tav tm="0">
                                          <p:val>
                                            <p:fltVal val="0"/>
                                          </p:val>
                                        </p:tav>
                                        <p:tav tm="100000">
                                          <p:val>
                                            <p:strVal val="#ppt_w"/>
                                          </p:val>
                                        </p:tav>
                                      </p:tavLst>
                                    </p:anim>
                                    <p:anim calcmode="lin" valueType="num">
                                      <p:cBhvr>
                                        <p:cTn id="115" dur="500" fill="hold"/>
                                        <p:tgtEl>
                                          <p:spTgt spid="50"/>
                                        </p:tgtEl>
                                        <p:attrNameLst>
                                          <p:attrName>ppt_h</p:attrName>
                                        </p:attrNameLst>
                                      </p:cBhvr>
                                      <p:tavLst>
                                        <p:tav tm="0">
                                          <p:val>
                                            <p:fltVal val="0"/>
                                          </p:val>
                                        </p:tav>
                                        <p:tav tm="100000">
                                          <p:val>
                                            <p:strVal val="#ppt_h"/>
                                          </p:val>
                                        </p:tav>
                                      </p:tavLst>
                                    </p:anim>
                                    <p:animEffect transition="in" filter="fade">
                                      <p:cBhvr>
                                        <p:cTn id="116" dur="500"/>
                                        <p:tgtEl>
                                          <p:spTgt spid="50"/>
                                        </p:tgtEl>
                                      </p:cBhvr>
                                    </p:animEffect>
                                  </p:childTnLst>
                                </p:cTn>
                              </p:par>
                            </p:childTnLst>
                          </p:cTn>
                        </p:par>
                      </p:childTnLst>
                    </p:cTn>
                  </p:par>
                  <p:par>
                    <p:cTn id="117" fill="hold">
                      <p:stCondLst>
                        <p:cond delay="indefinite"/>
                      </p:stCondLst>
                      <p:childTnLst>
                        <p:par>
                          <p:cTn id="118" fill="hold">
                            <p:stCondLst>
                              <p:cond delay="0"/>
                            </p:stCondLst>
                            <p:childTnLst>
                              <p:par>
                                <p:cTn id="119" presetID="53" presetClass="exit" presetSubtype="32" fill="hold" nodeType="clickEffect">
                                  <p:stCondLst>
                                    <p:cond delay="0"/>
                                  </p:stCondLst>
                                  <p:childTnLst>
                                    <p:anim calcmode="lin" valueType="num">
                                      <p:cBhvr>
                                        <p:cTn id="120" dur="500"/>
                                        <p:tgtEl>
                                          <p:spTgt spid="50"/>
                                        </p:tgtEl>
                                        <p:attrNameLst>
                                          <p:attrName>ppt_w</p:attrName>
                                        </p:attrNameLst>
                                      </p:cBhvr>
                                      <p:tavLst>
                                        <p:tav tm="0">
                                          <p:val>
                                            <p:strVal val="ppt_w"/>
                                          </p:val>
                                        </p:tav>
                                        <p:tav tm="100000">
                                          <p:val>
                                            <p:fltVal val="0"/>
                                          </p:val>
                                        </p:tav>
                                      </p:tavLst>
                                    </p:anim>
                                    <p:anim calcmode="lin" valueType="num">
                                      <p:cBhvr>
                                        <p:cTn id="121" dur="500"/>
                                        <p:tgtEl>
                                          <p:spTgt spid="50"/>
                                        </p:tgtEl>
                                        <p:attrNameLst>
                                          <p:attrName>ppt_h</p:attrName>
                                        </p:attrNameLst>
                                      </p:cBhvr>
                                      <p:tavLst>
                                        <p:tav tm="0">
                                          <p:val>
                                            <p:strVal val="ppt_h"/>
                                          </p:val>
                                        </p:tav>
                                        <p:tav tm="100000">
                                          <p:val>
                                            <p:fltVal val="0"/>
                                          </p:val>
                                        </p:tav>
                                      </p:tavLst>
                                    </p:anim>
                                    <p:animEffect transition="out" filter="fade">
                                      <p:cBhvr>
                                        <p:cTn id="122" dur="500"/>
                                        <p:tgtEl>
                                          <p:spTgt spid="50"/>
                                        </p:tgtEl>
                                      </p:cBhvr>
                                    </p:animEffect>
                                    <p:set>
                                      <p:cBhvr>
                                        <p:cTn id="123" dur="1" fill="hold">
                                          <p:stCondLst>
                                            <p:cond delay="499"/>
                                          </p:stCondLst>
                                        </p:cTn>
                                        <p:tgtEl>
                                          <p:spTgt spid="50"/>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2" presetClass="entr" presetSubtype="4" fill="hold" nodeType="clickEffect">
                                  <p:stCondLst>
                                    <p:cond delay="0"/>
                                  </p:stCondLst>
                                  <p:childTnLst>
                                    <p:set>
                                      <p:cBhvr>
                                        <p:cTn id="127" dur="1" fill="hold">
                                          <p:stCondLst>
                                            <p:cond delay="0"/>
                                          </p:stCondLst>
                                        </p:cTn>
                                        <p:tgtEl>
                                          <p:spTgt spid="54"/>
                                        </p:tgtEl>
                                        <p:attrNameLst>
                                          <p:attrName>style.visibility</p:attrName>
                                        </p:attrNameLst>
                                      </p:cBhvr>
                                      <p:to>
                                        <p:strVal val="visible"/>
                                      </p:to>
                                    </p:set>
                                    <p:anim calcmode="lin" valueType="num">
                                      <p:cBhvr additive="base">
                                        <p:cTn id="128" dur="500" fill="hold"/>
                                        <p:tgtEl>
                                          <p:spTgt spid="54"/>
                                        </p:tgtEl>
                                        <p:attrNameLst>
                                          <p:attrName>ppt_x</p:attrName>
                                        </p:attrNameLst>
                                      </p:cBhvr>
                                      <p:tavLst>
                                        <p:tav tm="0">
                                          <p:val>
                                            <p:strVal val="#ppt_x"/>
                                          </p:val>
                                        </p:tav>
                                        <p:tav tm="100000">
                                          <p:val>
                                            <p:strVal val="#ppt_x"/>
                                          </p:val>
                                        </p:tav>
                                      </p:tavLst>
                                    </p:anim>
                                    <p:anim calcmode="lin" valueType="num">
                                      <p:cBhvr additive="base">
                                        <p:cTn id="129"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D5D25BA-4764-4283-881E-87D3BAB2B91E}"/>
              </a:ext>
            </a:extLst>
          </p:cNvPr>
          <p:cNvSpPr/>
          <p:nvPr/>
        </p:nvSpPr>
        <p:spPr>
          <a:xfrm rot="2700000">
            <a:off x="1662767" y="1436346"/>
            <a:ext cx="1828800" cy="1828800"/>
          </a:xfrm>
          <a:prstGeom prst="rect">
            <a:avLst/>
          </a:prstGeom>
          <a:gradFill>
            <a:gsLst>
              <a:gs pos="0">
                <a:srgbClr val="67C0EB"/>
              </a:gs>
              <a:gs pos="100000">
                <a:srgbClr val="0599D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zh-CN" altLang="en-US">
              <a:solidFill>
                <a:srgbClr val="262124"/>
              </a:solidFill>
              <a:cs typeface="+mn-ea"/>
              <a:sym typeface="+mn-lt"/>
            </a:endParaRPr>
          </a:p>
        </p:txBody>
      </p:sp>
      <p:sp>
        <p:nvSpPr>
          <p:cNvPr id="6" name="矩形 5">
            <a:extLst>
              <a:ext uri="{FF2B5EF4-FFF2-40B4-BE49-F238E27FC236}">
                <a16:creationId xmlns:a16="http://schemas.microsoft.com/office/drawing/2014/main" id="{BA5C588F-70BC-4126-AC2A-F648A8BC1FFA}"/>
              </a:ext>
            </a:extLst>
          </p:cNvPr>
          <p:cNvSpPr/>
          <p:nvPr/>
        </p:nvSpPr>
        <p:spPr>
          <a:xfrm rot="2700000">
            <a:off x="5068617" y="1436347"/>
            <a:ext cx="1828800" cy="1828800"/>
          </a:xfrm>
          <a:prstGeom prst="rect">
            <a:avLst/>
          </a:prstGeom>
          <a:gradFill>
            <a:gsLst>
              <a:gs pos="0">
                <a:srgbClr val="67C0EB"/>
              </a:gs>
              <a:gs pos="100000">
                <a:srgbClr val="0599D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zh-CN" altLang="en-US">
              <a:solidFill>
                <a:srgbClr val="262124"/>
              </a:solidFill>
              <a:cs typeface="+mn-ea"/>
              <a:sym typeface="+mn-lt"/>
            </a:endParaRPr>
          </a:p>
        </p:txBody>
      </p:sp>
      <p:sp>
        <p:nvSpPr>
          <p:cNvPr id="7" name="文本框 6">
            <a:extLst>
              <a:ext uri="{FF2B5EF4-FFF2-40B4-BE49-F238E27FC236}">
                <a16:creationId xmlns:a16="http://schemas.microsoft.com/office/drawing/2014/main" id="{C8F4CE32-029C-4E5D-9357-D0B3270C971F}"/>
              </a:ext>
            </a:extLst>
          </p:cNvPr>
          <p:cNvSpPr txBox="1"/>
          <p:nvPr/>
        </p:nvSpPr>
        <p:spPr>
          <a:xfrm>
            <a:off x="4717879" y="3751063"/>
            <a:ext cx="2517991" cy="400110"/>
          </a:xfrm>
          <a:prstGeom prst="rect">
            <a:avLst/>
          </a:prstGeom>
          <a:noFill/>
        </p:spPr>
        <p:style>
          <a:lnRef idx="0">
            <a:scrgbClr r="0" g="0" b="0"/>
          </a:lnRef>
          <a:fillRef idx="0">
            <a:scrgbClr r="0" g="0" b="0"/>
          </a:fillRef>
          <a:effectRef idx="0">
            <a:scrgbClr r="0" g="0" b="0"/>
          </a:effectRef>
          <a:fontRef idx="major"/>
        </p:style>
        <p:txBody>
          <a:bodyPr vert="horz"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altLang="zh-CN" sz="2000" b="1" dirty="0">
                <a:solidFill>
                  <a:srgbClr val="0599D7"/>
                </a:solidFill>
                <a:latin typeface="+mn-lt"/>
                <a:ea typeface="+mn-ea"/>
                <a:cs typeface="+mn-ea"/>
                <a:sym typeface="+mn-lt"/>
              </a:rPr>
              <a:t>Set Initial Values</a:t>
            </a:r>
            <a:endParaRPr lang="zh-CN" altLang="en-US" sz="2000" b="1" dirty="0">
              <a:solidFill>
                <a:srgbClr val="0599D7"/>
              </a:solidFill>
              <a:latin typeface="+mn-lt"/>
              <a:ea typeface="+mn-ea"/>
              <a:cs typeface="+mn-ea"/>
              <a:sym typeface="+mn-lt"/>
            </a:endParaRPr>
          </a:p>
        </p:txBody>
      </p:sp>
      <p:sp>
        <p:nvSpPr>
          <p:cNvPr id="8" name="矩形 7">
            <a:extLst>
              <a:ext uri="{FF2B5EF4-FFF2-40B4-BE49-F238E27FC236}">
                <a16:creationId xmlns:a16="http://schemas.microsoft.com/office/drawing/2014/main" id="{F2140E51-1EE4-429E-BFF8-B573743B9496}"/>
              </a:ext>
            </a:extLst>
          </p:cNvPr>
          <p:cNvSpPr/>
          <p:nvPr/>
        </p:nvSpPr>
        <p:spPr>
          <a:xfrm rot="2700000">
            <a:off x="8497627" y="1440273"/>
            <a:ext cx="1828800" cy="1828800"/>
          </a:xfrm>
          <a:prstGeom prst="rect">
            <a:avLst/>
          </a:prstGeom>
          <a:gradFill>
            <a:gsLst>
              <a:gs pos="0">
                <a:srgbClr val="67C0EB"/>
              </a:gs>
              <a:gs pos="100000">
                <a:srgbClr val="0599D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zh-CN" altLang="en-US">
              <a:solidFill>
                <a:srgbClr val="262124"/>
              </a:solidFill>
              <a:cs typeface="+mn-ea"/>
              <a:sym typeface="+mn-lt"/>
            </a:endParaRPr>
          </a:p>
        </p:txBody>
      </p:sp>
      <p:sp>
        <p:nvSpPr>
          <p:cNvPr id="9" name="文本框 9">
            <a:extLst>
              <a:ext uri="{FF2B5EF4-FFF2-40B4-BE49-F238E27FC236}">
                <a16:creationId xmlns:a16="http://schemas.microsoft.com/office/drawing/2014/main" id="{8DAD9728-76AE-4A70-A648-52CBA0B04DBF}"/>
              </a:ext>
            </a:extLst>
          </p:cNvPr>
          <p:cNvSpPr txBox="1"/>
          <p:nvPr/>
        </p:nvSpPr>
        <p:spPr>
          <a:xfrm>
            <a:off x="8153028" y="3688442"/>
            <a:ext cx="2517991" cy="400110"/>
          </a:xfrm>
          <a:prstGeom prst="rect">
            <a:avLst/>
          </a:prstGeom>
          <a:noFill/>
        </p:spPr>
        <p:style>
          <a:lnRef idx="0">
            <a:scrgbClr r="0" g="0" b="0"/>
          </a:lnRef>
          <a:fillRef idx="0">
            <a:scrgbClr r="0" g="0" b="0"/>
          </a:fillRef>
          <a:effectRef idx="0">
            <a:scrgbClr r="0" g="0" b="0"/>
          </a:effectRef>
          <a:fontRef idx="major"/>
        </p:style>
        <p:txBody>
          <a:bodyPr vert="horz"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altLang="zh-CN" sz="2000" b="1" dirty="0">
                <a:solidFill>
                  <a:srgbClr val="0599D7"/>
                </a:solidFill>
                <a:latin typeface="+mn-lt"/>
                <a:ea typeface="+mn-ea"/>
                <a:cs typeface="+mn-ea"/>
                <a:sym typeface="+mn-lt"/>
              </a:rPr>
              <a:t>Set Condition</a:t>
            </a:r>
            <a:endParaRPr lang="zh-CN" altLang="en-US" sz="2000" b="1" dirty="0">
              <a:solidFill>
                <a:srgbClr val="0599D7"/>
              </a:solidFill>
              <a:latin typeface="+mn-lt"/>
              <a:ea typeface="+mn-ea"/>
              <a:cs typeface="+mn-ea"/>
              <a:sym typeface="+mn-lt"/>
            </a:endParaRPr>
          </a:p>
        </p:txBody>
      </p:sp>
      <p:grpSp>
        <p:nvGrpSpPr>
          <p:cNvPr id="10" name="组合 9">
            <a:extLst>
              <a:ext uri="{FF2B5EF4-FFF2-40B4-BE49-F238E27FC236}">
                <a16:creationId xmlns:a16="http://schemas.microsoft.com/office/drawing/2014/main" id="{D97E21B8-E92A-4861-BCB5-D4B77EBA9A31}"/>
              </a:ext>
            </a:extLst>
          </p:cNvPr>
          <p:cNvGrpSpPr/>
          <p:nvPr/>
        </p:nvGrpSpPr>
        <p:grpSpPr>
          <a:xfrm>
            <a:off x="4717880" y="2117653"/>
            <a:ext cx="2517990" cy="648732"/>
            <a:chOff x="2054775" y="4198681"/>
            <a:chExt cx="1895194" cy="648732"/>
          </a:xfrm>
        </p:grpSpPr>
        <p:sp>
          <p:nvSpPr>
            <p:cNvPr id="11" name="文本框 11">
              <a:extLst>
                <a:ext uri="{FF2B5EF4-FFF2-40B4-BE49-F238E27FC236}">
                  <a16:creationId xmlns:a16="http://schemas.microsoft.com/office/drawing/2014/main" id="{EDFE70B4-7C7F-47AF-AEF7-0320CE7C8B88}"/>
                </a:ext>
              </a:extLst>
            </p:cNvPr>
            <p:cNvSpPr txBox="1"/>
            <p:nvPr/>
          </p:nvSpPr>
          <p:spPr>
            <a:xfrm>
              <a:off x="2294126" y="4601192"/>
              <a:ext cx="1425737" cy="246221"/>
            </a:xfrm>
            <a:prstGeom prst="rect">
              <a:avLst/>
            </a:prstGeom>
            <a:noFill/>
          </p:spPr>
          <p:txBody>
            <a:bodyPr vert="horz" wrap="square" rtlCol="0">
              <a:spAutoFit/>
            </a:bodyPr>
            <a:lstStyle/>
            <a:p>
              <a:pPr algn="ctr"/>
              <a:r>
                <a:rPr lang="en-US" altLang="zh-CN" sz="1000" dirty="0">
                  <a:solidFill>
                    <a:schemeClr val="bg1"/>
                  </a:solidFill>
                  <a:cs typeface="+mn-ea"/>
                  <a:sym typeface="+mn-lt"/>
                </a:rPr>
                <a:t>Variable Module</a:t>
              </a:r>
            </a:p>
          </p:txBody>
        </p:sp>
        <p:sp>
          <p:nvSpPr>
            <p:cNvPr id="12" name="文本框 12">
              <a:extLst>
                <a:ext uri="{FF2B5EF4-FFF2-40B4-BE49-F238E27FC236}">
                  <a16:creationId xmlns:a16="http://schemas.microsoft.com/office/drawing/2014/main" id="{3EF086BD-AD1D-4355-A1EB-285073FBAEAC}"/>
                </a:ext>
              </a:extLst>
            </p:cNvPr>
            <p:cNvSpPr txBox="1"/>
            <p:nvPr/>
          </p:nvSpPr>
          <p:spPr>
            <a:xfrm>
              <a:off x="2054775" y="4198681"/>
              <a:ext cx="1895194" cy="400110"/>
            </a:xfrm>
            <a:prstGeom prst="rect">
              <a:avLst/>
            </a:prstGeom>
            <a:noFill/>
          </p:spPr>
          <p:txBody>
            <a:bodyPr vert="horz" wrap="square" rtlCol="0">
              <a:spAutoFit/>
            </a:bodyPr>
            <a:lstStyle/>
            <a:p>
              <a:pPr algn="ctr"/>
              <a:r>
                <a:rPr lang="en-US" altLang="zh-CN" sz="2000" b="1" dirty="0">
                  <a:solidFill>
                    <a:schemeClr val="bg1"/>
                  </a:solidFill>
                  <a:cs typeface="+mn-ea"/>
                  <a:sym typeface="+mn-lt"/>
                </a:rPr>
                <a:t>Bicycle</a:t>
              </a:r>
              <a:endParaRPr lang="zh-CN" altLang="en-US" sz="2000" b="1" dirty="0">
                <a:solidFill>
                  <a:schemeClr val="bg1"/>
                </a:solidFill>
                <a:cs typeface="+mn-ea"/>
                <a:sym typeface="+mn-lt"/>
              </a:endParaRPr>
            </a:p>
          </p:txBody>
        </p:sp>
      </p:grpSp>
      <p:grpSp>
        <p:nvGrpSpPr>
          <p:cNvPr id="13" name="组合 12">
            <a:extLst>
              <a:ext uri="{FF2B5EF4-FFF2-40B4-BE49-F238E27FC236}">
                <a16:creationId xmlns:a16="http://schemas.microsoft.com/office/drawing/2014/main" id="{443D0175-3852-4ECB-8544-C946DC3750D8}"/>
              </a:ext>
            </a:extLst>
          </p:cNvPr>
          <p:cNvGrpSpPr/>
          <p:nvPr/>
        </p:nvGrpSpPr>
        <p:grpSpPr>
          <a:xfrm>
            <a:off x="8118869" y="2117568"/>
            <a:ext cx="2517990" cy="648817"/>
            <a:chOff x="2076530" y="4198596"/>
            <a:chExt cx="1895194" cy="648817"/>
          </a:xfrm>
        </p:grpSpPr>
        <p:sp>
          <p:nvSpPr>
            <p:cNvPr id="14" name="文本框 14">
              <a:extLst>
                <a:ext uri="{FF2B5EF4-FFF2-40B4-BE49-F238E27FC236}">
                  <a16:creationId xmlns:a16="http://schemas.microsoft.com/office/drawing/2014/main" id="{F07A3F57-A1D6-47DA-89EB-F3A93971C092}"/>
                </a:ext>
              </a:extLst>
            </p:cNvPr>
            <p:cNvSpPr txBox="1"/>
            <p:nvPr/>
          </p:nvSpPr>
          <p:spPr>
            <a:xfrm>
              <a:off x="2336970" y="4601192"/>
              <a:ext cx="1425737" cy="246221"/>
            </a:xfrm>
            <a:prstGeom prst="rect">
              <a:avLst/>
            </a:prstGeom>
            <a:noFill/>
          </p:spPr>
          <p:txBody>
            <a:bodyPr vert="horz" wrap="square" rtlCol="0">
              <a:spAutoFit/>
            </a:bodyPr>
            <a:lstStyle/>
            <a:p>
              <a:pPr algn="ctr"/>
              <a:r>
                <a:rPr lang="en-US" altLang="zh-CN" sz="1000" dirty="0">
                  <a:solidFill>
                    <a:schemeClr val="bg1"/>
                  </a:solidFill>
                  <a:cs typeface="+mn-ea"/>
                  <a:sym typeface="+mn-lt"/>
                </a:rPr>
                <a:t>Hold Module</a:t>
              </a:r>
            </a:p>
          </p:txBody>
        </p:sp>
        <p:sp>
          <p:nvSpPr>
            <p:cNvPr id="15" name="文本框 15">
              <a:extLst>
                <a:ext uri="{FF2B5EF4-FFF2-40B4-BE49-F238E27FC236}">
                  <a16:creationId xmlns:a16="http://schemas.microsoft.com/office/drawing/2014/main" id="{D23700D5-E523-4894-8D83-654D4C97A5B2}"/>
                </a:ext>
              </a:extLst>
            </p:cNvPr>
            <p:cNvSpPr txBox="1"/>
            <p:nvPr/>
          </p:nvSpPr>
          <p:spPr>
            <a:xfrm>
              <a:off x="2076530" y="4198596"/>
              <a:ext cx="1895194" cy="400110"/>
            </a:xfrm>
            <a:prstGeom prst="rect">
              <a:avLst/>
            </a:prstGeom>
            <a:noFill/>
          </p:spPr>
          <p:txBody>
            <a:bodyPr vert="horz" wrap="square" rtlCol="0">
              <a:spAutoFit/>
            </a:bodyPr>
            <a:lstStyle/>
            <a:p>
              <a:pPr algn="ctr"/>
              <a:r>
                <a:rPr lang="en-US" altLang="zh-CN" sz="2000" b="1" dirty="0">
                  <a:solidFill>
                    <a:schemeClr val="bg1"/>
                  </a:solidFill>
                  <a:cs typeface="+mn-ea"/>
                  <a:sym typeface="+mn-lt"/>
                </a:rPr>
                <a:t>Dock</a:t>
              </a:r>
              <a:endParaRPr lang="zh-CN" altLang="en-US" sz="2000" b="1" dirty="0">
                <a:solidFill>
                  <a:schemeClr val="bg1"/>
                </a:solidFill>
                <a:cs typeface="+mn-ea"/>
                <a:sym typeface="+mn-lt"/>
              </a:endParaRPr>
            </a:p>
          </p:txBody>
        </p:sp>
      </p:grpSp>
      <p:grpSp>
        <p:nvGrpSpPr>
          <p:cNvPr id="16" name="组合 15">
            <a:extLst>
              <a:ext uri="{FF2B5EF4-FFF2-40B4-BE49-F238E27FC236}">
                <a16:creationId xmlns:a16="http://schemas.microsoft.com/office/drawing/2014/main" id="{DE9C130A-48B1-46AF-9E56-EF8C13D6E42B}"/>
              </a:ext>
            </a:extLst>
          </p:cNvPr>
          <p:cNvGrpSpPr/>
          <p:nvPr/>
        </p:nvGrpSpPr>
        <p:grpSpPr>
          <a:xfrm>
            <a:off x="1300279" y="1785486"/>
            <a:ext cx="2517990" cy="1351808"/>
            <a:chOff x="1426940" y="2211310"/>
            <a:chExt cx="2517990" cy="1351808"/>
          </a:xfrm>
        </p:grpSpPr>
        <p:grpSp>
          <p:nvGrpSpPr>
            <p:cNvPr id="17" name="组合 16">
              <a:extLst>
                <a:ext uri="{FF2B5EF4-FFF2-40B4-BE49-F238E27FC236}">
                  <a16:creationId xmlns:a16="http://schemas.microsoft.com/office/drawing/2014/main" id="{1FF12DCA-A219-4969-95C1-3BC1F631B465}"/>
                </a:ext>
              </a:extLst>
            </p:cNvPr>
            <p:cNvGrpSpPr/>
            <p:nvPr/>
          </p:nvGrpSpPr>
          <p:grpSpPr>
            <a:xfrm>
              <a:off x="1426940" y="2538066"/>
              <a:ext cx="2517990" cy="1025052"/>
              <a:chOff x="2020516" y="4193270"/>
              <a:chExt cx="1895194" cy="1025052"/>
            </a:xfrm>
          </p:grpSpPr>
          <p:sp>
            <p:nvSpPr>
              <p:cNvPr id="19" name="文本框 19">
                <a:extLst>
                  <a:ext uri="{FF2B5EF4-FFF2-40B4-BE49-F238E27FC236}">
                    <a16:creationId xmlns:a16="http://schemas.microsoft.com/office/drawing/2014/main" id="{AE94DBD2-C8D4-4345-BA2D-51FA58CBB72C}"/>
                  </a:ext>
                </a:extLst>
              </p:cNvPr>
              <p:cNvSpPr txBox="1"/>
              <p:nvPr/>
            </p:nvSpPr>
            <p:spPr>
              <a:xfrm>
                <a:off x="2283830" y="4972101"/>
                <a:ext cx="1425737" cy="246221"/>
              </a:xfrm>
              <a:prstGeom prst="rect">
                <a:avLst/>
              </a:prstGeom>
              <a:noFill/>
            </p:spPr>
            <p:txBody>
              <a:bodyPr vert="horz" wrap="square" rtlCol="0">
                <a:spAutoFit/>
              </a:bodyPr>
              <a:lstStyle/>
              <a:p>
                <a:pPr algn="ctr"/>
                <a:endParaRPr lang="en-US" altLang="zh-CN" sz="1000" dirty="0">
                  <a:solidFill>
                    <a:schemeClr val="bg1"/>
                  </a:solidFill>
                  <a:cs typeface="+mn-ea"/>
                  <a:sym typeface="+mn-lt"/>
                </a:endParaRPr>
              </a:p>
            </p:txBody>
          </p:sp>
          <p:sp>
            <p:nvSpPr>
              <p:cNvPr id="20" name="文本框 20">
                <a:extLst>
                  <a:ext uri="{FF2B5EF4-FFF2-40B4-BE49-F238E27FC236}">
                    <a16:creationId xmlns:a16="http://schemas.microsoft.com/office/drawing/2014/main" id="{50D15188-152F-4328-B256-36EC0C3EEDDE}"/>
                  </a:ext>
                </a:extLst>
              </p:cNvPr>
              <p:cNvSpPr txBox="1"/>
              <p:nvPr/>
            </p:nvSpPr>
            <p:spPr>
              <a:xfrm>
                <a:off x="2020516" y="4193270"/>
                <a:ext cx="1895194" cy="400110"/>
              </a:xfrm>
              <a:prstGeom prst="rect">
                <a:avLst/>
              </a:prstGeom>
              <a:noFill/>
            </p:spPr>
            <p:txBody>
              <a:bodyPr vert="horz" wrap="square" rtlCol="0">
                <a:spAutoFit/>
              </a:bodyPr>
              <a:lstStyle/>
              <a:p>
                <a:pPr algn="ctr"/>
                <a:r>
                  <a:rPr lang="en-US" altLang="zh-CN" sz="2000" b="1" dirty="0">
                    <a:solidFill>
                      <a:schemeClr val="bg1"/>
                    </a:solidFill>
                    <a:cs typeface="+mn-ea"/>
                    <a:sym typeface="+mn-lt"/>
                  </a:rPr>
                  <a:t>Initiation</a:t>
                </a:r>
                <a:endParaRPr lang="zh-CN" altLang="en-US" sz="2000" b="1" dirty="0">
                  <a:solidFill>
                    <a:schemeClr val="bg1"/>
                  </a:solidFill>
                  <a:cs typeface="+mn-ea"/>
                  <a:sym typeface="+mn-lt"/>
                </a:endParaRPr>
              </a:p>
            </p:txBody>
          </p:sp>
        </p:grpSp>
        <p:sp>
          <p:nvSpPr>
            <p:cNvPr id="18" name="文本框 18">
              <a:extLst>
                <a:ext uri="{FF2B5EF4-FFF2-40B4-BE49-F238E27FC236}">
                  <a16:creationId xmlns:a16="http://schemas.microsoft.com/office/drawing/2014/main" id="{A6482EC7-3D41-4BCE-A1AF-5FFBC6C077D8}"/>
                </a:ext>
              </a:extLst>
            </p:cNvPr>
            <p:cNvSpPr txBox="1"/>
            <p:nvPr/>
          </p:nvSpPr>
          <p:spPr>
            <a:xfrm>
              <a:off x="2466777" y="2211310"/>
              <a:ext cx="486030" cy="400110"/>
            </a:xfrm>
            <a:prstGeom prst="rect">
              <a:avLst/>
            </a:prstGeom>
            <a:noFill/>
            <a:ln>
              <a:noFill/>
            </a:ln>
          </p:spPr>
          <p:txBody>
            <a:bodyPr wrap="none" rtlCol="0">
              <a:spAutoFit/>
            </a:bodyPr>
            <a:lstStyle/>
            <a:p>
              <a:r>
                <a:rPr lang="en-US" altLang="zh-CN" sz="2000" dirty="0">
                  <a:solidFill>
                    <a:schemeClr val="bg1"/>
                  </a:solidFill>
                  <a:cs typeface="+mn-ea"/>
                  <a:sym typeface="+mn-lt"/>
                </a:rPr>
                <a:t>01</a:t>
              </a:r>
              <a:endParaRPr lang="zh-CN" altLang="en-US" sz="2000" dirty="0">
                <a:solidFill>
                  <a:schemeClr val="bg1"/>
                </a:solidFill>
                <a:cs typeface="+mn-ea"/>
                <a:sym typeface="+mn-lt"/>
              </a:endParaRPr>
            </a:p>
          </p:txBody>
        </p:sp>
      </p:grpSp>
      <p:sp>
        <p:nvSpPr>
          <p:cNvPr id="21" name="文本框 21">
            <a:extLst>
              <a:ext uri="{FF2B5EF4-FFF2-40B4-BE49-F238E27FC236}">
                <a16:creationId xmlns:a16="http://schemas.microsoft.com/office/drawing/2014/main" id="{4590119F-9D2D-4356-B949-F6361F113A8C}"/>
              </a:ext>
            </a:extLst>
          </p:cNvPr>
          <p:cNvSpPr txBox="1"/>
          <p:nvPr/>
        </p:nvSpPr>
        <p:spPr>
          <a:xfrm>
            <a:off x="5733860" y="1782511"/>
            <a:ext cx="486030" cy="400110"/>
          </a:xfrm>
          <a:prstGeom prst="rect">
            <a:avLst/>
          </a:prstGeom>
          <a:noFill/>
          <a:ln>
            <a:noFill/>
          </a:ln>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altLang="zh-CN" sz="2000" dirty="0">
                <a:solidFill>
                  <a:schemeClr val="bg1"/>
                </a:solidFill>
                <a:latin typeface="+mn-lt"/>
                <a:ea typeface="+mn-ea"/>
                <a:cs typeface="+mn-ea"/>
                <a:sym typeface="+mn-lt"/>
              </a:rPr>
              <a:t>02</a:t>
            </a:r>
            <a:endParaRPr lang="zh-CN" altLang="en-US" sz="2000" dirty="0">
              <a:solidFill>
                <a:schemeClr val="bg1"/>
              </a:solidFill>
              <a:latin typeface="+mn-lt"/>
              <a:ea typeface="+mn-ea"/>
              <a:cs typeface="+mn-ea"/>
              <a:sym typeface="+mn-lt"/>
            </a:endParaRPr>
          </a:p>
        </p:txBody>
      </p:sp>
      <p:sp>
        <p:nvSpPr>
          <p:cNvPr id="22" name="文本框 22">
            <a:extLst>
              <a:ext uri="{FF2B5EF4-FFF2-40B4-BE49-F238E27FC236}">
                <a16:creationId xmlns:a16="http://schemas.microsoft.com/office/drawing/2014/main" id="{EE555C27-3354-4286-8D6E-D03F50D19CAF}"/>
              </a:ext>
            </a:extLst>
          </p:cNvPr>
          <p:cNvSpPr txBox="1"/>
          <p:nvPr/>
        </p:nvSpPr>
        <p:spPr>
          <a:xfrm>
            <a:off x="9169011" y="1741153"/>
            <a:ext cx="486030" cy="400110"/>
          </a:xfrm>
          <a:prstGeom prst="rect">
            <a:avLst/>
          </a:prstGeom>
          <a:noFill/>
          <a:ln>
            <a:noFill/>
          </a:ln>
        </p:spPr>
        <p:style>
          <a:lnRef idx="0">
            <a:scrgbClr r="0" g="0" b="0"/>
          </a:lnRef>
          <a:fillRef idx="0">
            <a:scrgbClr r="0" g="0" b="0"/>
          </a:fillRef>
          <a:effectRef idx="0">
            <a:scrgbClr r="0" g="0" b="0"/>
          </a:effectRef>
          <a:fontRef idx="major"/>
        </p:style>
        <p:txBody>
          <a:bodyPr wrap="non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altLang="zh-CN" sz="2000" dirty="0">
                <a:solidFill>
                  <a:schemeClr val="bg1"/>
                </a:solidFill>
                <a:latin typeface="+mn-lt"/>
                <a:ea typeface="+mn-ea"/>
                <a:cs typeface="+mn-ea"/>
                <a:sym typeface="+mn-lt"/>
              </a:rPr>
              <a:t>03</a:t>
            </a:r>
            <a:endParaRPr lang="zh-CN" altLang="en-US" sz="2000" dirty="0">
              <a:solidFill>
                <a:schemeClr val="bg1"/>
              </a:solidFill>
              <a:latin typeface="+mn-lt"/>
              <a:ea typeface="+mn-ea"/>
              <a:cs typeface="+mn-ea"/>
              <a:sym typeface="+mn-lt"/>
            </a:endParaRPr>
          </a:p>
        </p:txBody>
      </p:sp>
      <p:sp>
        <p:nvSpPr>
          <p:cNvPr id="26" name="文本框 25">
            <a:extLst>
              <a:ext uri="{FF2B5EF4-FFF2-40B4-BE49-F238E27FC236}">
                <a16:creationId xmlns:a16="http://schemas.microsoft.com/office/drawing/2014/main" id="{81A86281-4EE3-4A5C-AA5D-0B3DE904D16B}"/>
              </a:ext>
            </a:extLst>
          </p:cNvPr>
          <p:cNvSpPr txBox="1"/>
          <p:nvPr/>
        </p:nvSpPr>
        <p:spPr>
          <a:xfrm>
            <a:off x="1214021" y="329922"/>
            <a:ext cx="2662267" cy="523220"/>
          </a:xfrm>
          <a:prstGeom prst="rect">
            <a:avLst/>
          </a:prstGeom>
          <a:noFill/>
        </p:spPr>
        <p:txBody>
          <a:bodyPr wrap="none" rtlCol="0">
            <a:spAutoFit/>
          </a:bodyPr>
          <a:lstStyle/>
          <a:p>
            <a:r>
              <a:rPr lang="en-US" altLang="zh-CN"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System design</a:t>
            </a:r>
            <a:endParaRPr lang="zh-CN" altLang="en-US"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sp>
        <p:nvSpPr>
          <p:cNvPr id="28" name="TextBox 27"/>
          <p:cNvSpPr txBox="1"/>
          <p:nvPr/>
        </p:nvSpPr>
        <p:spPr>
          <a:xfrm>
            <a:off x="217205" y="6584454"/>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chemeClr val="bg1">
                    <a:lumMod val="95000"/>
                  </a:schemeClr>
                </a:solidFill>
                <a:effectLst/>
                <a:uLnTx/>
                <a:uFillTx/>
              </a:rPr>
              <a:t>PPT</a:t>
            </a:r>
            <a:r>
              <a:rPr kumimoji="0" lang="zh-CN" altLang="en-US" sz="100" b="0" i="0" u="none" strike="noStrike" kern="0" cap="none" spc="0" normalizeH="0" baseline="0" noProof="0" dirty="0">
                <a:ln>
                  <a:noFill/>
                </a:ln>
                <a:solidFill>
                  <a:schemeClr val="bg1">
                    <a:lumMod val="95000"/>
                  </a:schemeClr>
                </a:solidFill>
                <a:effectLst/>
                <a:uLnTx/>
                <a:uFillTx/>
              </a:rPr>
              <a:t>下载 </a:t>
            </a:r>
            <a:r>
              <a:rPr kumimoji="0" lang="en-US" altLang="zh-CN" sz="100" b="0" i="0" u="none" strike="noStrike" kern="0" cap="none" spc="0" normalizeH="0" baseline="0" noProof="0" dirty="0">
                <a:ln>
                  <a:noFill/>
                </a:ln>
                <a:solidFill>
                  <a:schemeClr val="bg1">
                    <a:lumMod val="95000"/>
                  </a:schemeClr>
                </a:solidFill>
                <a:effectLst/>
                <a:uLnTx/>
                <a:uFillTx/>
              </a:rPr>
              <a:t>http://www.1ppt.com/xiazai/</a:t>
            </a:r>
          </a:p>
        </p:txBody>
      </p:sp>
      <p:pic>
        <p:nvPicPr>
          <p:cNvPr id="3" name="图片 2">
            <a:extLst>
              <a:ext uri="{FF2B5EF4-FFF2-40B4-BE49-F238E27FC236}">
                <a16:creationId xmlns:a16="http://schemas.microsoft.com/office/drawing/2014/main" id="{9BB44FDC-6370-293D-0D2D-E4041C943ED2}"/>
              </a:ext>
            </a:extLst>
          </p:cNvPr>
          <p:cNvPicPr>
            <a:picLocks noChangeAspect="1"/>
          </p:cNvPicPr>
          <p:nvPr/>
        </p:nvPicPr>
        <p:blipFill>
          <a:blip r:embed="rId2"/>
          <a:stretch>
            <a:fillRect/>
          </a:stretch>
        </p:blipFill>
        <p:spPr>
          <a:xfrm>
            <a:off x="1666760" y="5344818"/>
            <a:ext cx="2173490" cy="1163710"/>
          </a:xfrm>
          <a:prstGeom prst="rect">
            <a:avLst/>
          </a:prstGeom>
        </p:spPr>
      </p:pic>
      <p:pic>
        <p:nvPicPr>
          <p:cNvPr id="29" name="图片 28">
            <a:extLst>
              <a:ext uri="{FF2B5EF4-FFF2-40B4-BE49-F238E27FC236}">
                <a16:creationId xmlns:a16="http://schemas.microsoft.com/office/drawing/2014/main" id="{CBDEA0EA-F06E-D96E-44AD-6240AE1BF90A}"/>
              </a:ext>
            </a:extLst>
          </p:cNvPr>
          <p:cNvPicPr>
            <a:picLocks noChangeAspect="1"/>
          </p:cNvPicPr>
          <p:nvPr/>
        </p:nvPicPr>
        <p:blipFill>
          <a:blip r:embed="rId3"/>
          <a:stretch>
            <a:fillRect/>
          </a:stretch>
        </p:blipFill>
        <p:spPr>
          <a:xfrm>
            <a:off x="1666760" y="3719828"/>
            <a:ext cx="1785029" cy="1631147"/>
          </a:xfrm>
          <a:prstGeom prst="rect">
            <a:avLst/>
          </a:prstGeom>
        </p:spPr>
      </p:pic>
      <p:sp>
        <p:nvSpPr>
          <p:cNvPr id="30" name="文本框 11">
            <a:extLst>
              <a:ext uri="{FF2B5EF4-FFF2-40B4-BE49-F238E27FC236}">
                <a16:creationId xmlns:a16="http://schemas.microsoft.com/office/drawing/2014/main" id="{070BFD77-28AA-F2D5-31B1-008254EF9DE4}"/>
              </a:ext>
            </a:extLst>
          </p:cNvPr>
          <p:cNvSpPr txBox="1"/>
          <p:nvPr/>
        </p:nvSpPr>
        <p:spPr>
          <a:xfrm>
            <a:off x="1555141" y="2518151"/>
            <a:ext cx="1894261" cy="246221"/>
          </a:xfrm>
          <a:prstGeom prst="rect">
            <a:avLst/>
          </a:prstGeom>
          <a:noFill/>
        </p:spPr>
        <p:txBody>
          <a:bodyPr vert="horz" wrap="square" rtlCol="0">
            <a:spAutoFit/>
          </a:bodyPr>
          <a:lstStyle/>
          <a:p>
            <a:pPr algn="ctr"/>
            <a:r>
              <a:rPr lang="en-US" altLang="zh-CN" sz="1000" dirty="0">
                <a:solidFill>
                  <a:schemeClr val="bg1"/>
                </a:solidFill>
                <a:cs typeface="+mn-ea"/>
                <a:sym typeface="+mn-lt"/>
              </a:rPr>
              <a:t>Assign Module</a:t>
            </a:r>
          </a:p>
        </p:txBody>
      </p:sp>
      <p:pic>
        <p:nvPicPr>
          <p:cNvPr id="32" name="图片 31">
            <a:extLst>
              <a:ext uri="{FF2B5EF4-FFF2-40B4-BE49-F238E27FC236}">
                <a16:creationId xmlns:a16="http://schemas.microsoft.com/office/drawing/2014/main" id="{6AAD07FC-94B8-92D7-07A4-A54C4908628F}"/>
              </a:ext>
            </a:extLst>
          </p:cNvPr>
          <p:cNvPicPr>
            <a:picLocks noChangeAspect="1"/>
          </p:cNvPicPr>
          <p:nvPr/>
        </p:nvPicPr>
        <p:blipFill>
          <a:blip r:embed="rId4"/>
          <a:stretch>
            <a:fillRect/>
          </a:stretch>
        </p:blipFill>
        <p:spPr>
          <a:xfrm>
            <a:off x="4107884" y="4308676"/>
            <a:ext cx="3743352" cy="790581"/>
          </a:xfrm>
          <a:prstGeom prst="rect">
            <a:avLst/>
          </a:prstGeom>
        </p:spPr>
      </p:pic>
      <p:pic>
        <p:nvPicPr>
          <p:cNvPr id="34" name="图片 33">
            <a:extLst>
              <a:ext uri="{FF2B5EF4-FFF2-40B4-BE49-F238E27FC236}">
                <a16:creationId xmlns:a16="http://schemas.microsoft.com/office/drawing/2014/main" id="{CEB0873C-F78D-C8F2-44B7-7D4AB5E828E1}"/>
              </a:ext>
            </a:extLst>
          </p:cNvPr>
          <p:cNvPicPr>
            <a:picLocks noChangeAspect="1"/>
          </p:cNvPicPr>
          <p:nvPr/>
        </p:nvPicPr>
        <p:blipFill>
          <a:blip r:embed="rId5"/>
          <a:stretch>
            <a:fillRect/>
          </a:stretch>
        </p:blipFill>
        <p:spPr>
          <a:xfrm>
            <a:off x="7174553" y="4117334"/>
            <a:ext cx="4624421" cy="1447811"/>
          </a:xfrm>
          <a:prstGeom prst="rect">
            <a:avLst/>
          </a:prstGeom>
        </p:spPr>
      </p:pic>
      <p:pic>
        <p:nvPicPr>
          <p:cNvPr id="5" name="图片 4">
            <a:extLst>
              <a:ext uri="{FF2B5EF4-FFF2-40B4-BE49-F238E27FC236}">
                <a16:creationId xmlns:a16="http://schemas.microsoft.com/office/drawing/2014/main" id="{C869EF4B-0807-C588-F4A1-AF67698D5E01}"/>
              </a:ext>
            </a:extLst>
          </p:cNvPr>
          <p:cNvPicPr>
            <a:picLocks noChangeAspect="1"/>
          </p:cNvPicPr>
          <p:nvPr/>
        </p:nvPicPr>
        <p:blipFill>
          <a:blip r:embed="rId6"/>
          <a:stretch>
            <a:fillRect/>
          </a:stretch>
        </p:blipFill>
        <p:spPr>
          <a:xfrm>
            <a:off x="4216348" y="1049224"/>
            <a:ext cx="4848260" cy="2628919"/>
          </a:xfrm>
          <a:prstGeom prst="rect">
            <a:avLst/>
          </a:prstGeom>
        </p:spPr>
      </p:pic>
    </p:spTree>
    <p:extLst>
      <p:ext uri="{BB962C8B-B14F-4D97-AF65-F5344CB8AC3E}">
        <p14:creationId xmlns:p14="http://schemas.microsoft.com/office/powerpoint/2010/main" val="16258731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circle(in)">
                                      <p:cBhvr>
                                        <p:cTn id="41" dur="2000"/>
                                        <p:tgtEl>
                                          <p:spTgt spid="29"/>
                                        </p:tgtEl>
                                      </p:cBhvr>
                                    </p:animEffect>
                                  </p:childTnLst>
                                </p:cTn>
                              </p:par>
                              <p:par>
                                <p:cTn id="42" presetID="6" presetClass="entr" presetSubtype="16"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circle(in)">
                                      <p:cBhvr>
                                        <p:cTn id="44" dur="20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randombar(horizontal)">
                                      <p:cBhvr>
                                        <p:cTn id="49" dur="500"/>
                                        <p:tgtEl>
                                          <p:spTgt spid="32"/>
                                        </p:tgtEl>
                                      </p:cBhvr>
                                    </p:animEffect>
                                  </p:childTnLst>
                                </p:cTn>
                              </p:par>
                              <p:par>
                                <p:cTn id="50" presetID="2" presetClass="entr" presetSubtype="4"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ppt_x"/>
                                          </p:val>
                                        </p:tav>
                                        <p:tav tm="100000">
                                          <p:val>
                                            <p:strVal val="#ppt_x"/>
                                          </p:val>
                                        </p:tav>
                                      </p:tavLst>
                                    </p:anim>
                                    <p:anim calcmode="lin" valueType="num">
                                      <p:cBhvr additive="base">
                                        <p:cTn id="53" dur="500" fill="hold"/>
                                        <p:tgtEl>
                                          <p:spTgt spid="7"/>
                                        </p:tgtEl>
                                        <p:attrNameLst>
                                          <p:attrName>ppt_y</p:attrName>
                                        </p:attrNameLst>
                                      </p:cBhvr>
                                      <p:tavLst>
                                        <p:tav tm="0">
                                          <p:val>
                                            <p:strVal val="1+#ppt_h/2"/>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1000"/>
                                        <p:tgtEl>
                                          <p:spTgt spid="5"/>
                                        </p:tgtEl>
                                      </p:cBhvr>
                                    </p:animEffect>
                                    <p:anim calcmode="lin" valueType="num">
                                      <p:cBhvr>
                                        <p:cTn id="57" dur="1000" fill="hold"/>
                                        <p:tgtEl>
                                          <p:spTgt spid="5"/>
                                        </p:tgtEl>
                                        <p:attrNameLst>
                                          <p:attrName>ppt_x</p:attrName>
                                        </p:attrNameLst>
                                      </p:cBhvr>
                                      <p:tavLst>
                                        <p:tav tm="0">
                                          <p:val>
                                            <p:strVal val="#ppt_x"/>
                                          </p:val>
                                        </p:tav>
                                        <p:tav tm="100000">
                                          <p:val>
                                            <p:strVal val="#ppt_x"/>
                                          </p:val>
                                        </p:tav>
                                      </p:tavLst>
                                    </p:anim>
                                    <p:anim calcmode="lin" valueType="num">
                                      <p:cBhvr>
                                        <p:cTn id="5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xit" presetSubtype="0" fill="hold" nodeType="clickEffect">
                                  <p:stCondLst>
                                    <p:cond delay="0"/>
                                  </p:stCondLst>
                                  <p:childTnLst>
                                    <p:animEffect transition="out" filter="fade">
                                      <p:cBhvr>
                                        <p:cTn id="62" dur="1000"/>
                                        <p:tgtEl>
                                          <p:spTgt spid="5"/>
                                        </p:tgtEl>
                                      </p:cBhvr>
                                    </p:animEffect>
                                    <p:anim calcmode="lin" valueType="num">
                                      <p:cBhvr>
                                        <p:cTn id="63" dur="1000"/>
                                        <p:tgtEl>
                                          <p:spTgt spid="5"/>
                                        </p:tgtEl>
                                        <p:attrNameLst>
                                          <p:attrName>ppt_x</p:attrName>
                                        </p:attrNameLst>
                                      </p:cBhvr>
                                      <p:tavLst>
                                        <p:tav tm="0">
                                          <p:val>
                                            <p:strVal val="ppt_x"/>
                                          </p:val>
                                        </p:tav>
                                        <p:tav tm="100000">
                                          <p:val>
                                            <p:strVal val="ppt_x"/>
                                          </p:val>
                                        </p:tav>
                                      </p:tavLst>
                                    </p:anim>
                                    <p:anim calcmode="lin" valueType="num">
                                      <p:cBhvr>
                                        <p:cTn id="64" dur="1000"/>
                                        <p:tgtEl>
                                          <p:spTgt spid="5"/>
                                        </p:tgtEl>
                                        <p:attrNameLst>
                                          <p:attrName>ppt_y</p:attrName>
                                        </p:attrNameLst>
                                      </p:cBhvr>
                                      <p:tavLst>
                                        <p:tav tm="0">
                                          <p:val>
                                            <p:strVal val="ppt_y"/>
                                          </p:val>
                                        </p:tav>
                                        <p:tav tm="100000">
                                          <p:val>
                                            <p:strVal val="ppt_y+.1"/>
                                          </p:val>
                                        </p:tav>
                                      </p:tavLst>
                                    </p:anim>
                                    <p:set>
                                      <p:cBhvr>
                                        <p:cTn id="65" dur="1" fill="hold">
                                          <p:stCondLst>
                                            <p:cond delay="999"/>
                                          </p:stCondLst>
                                        </p:cTn>
                                        <p:tgtEl>
                                          <p:spTgt spid="5"/>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2" presetClass="entr" presetSubtype="4"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additive="base">
                                        <p:cTn id="73" dur="500" fill="hold"/>
                                        <p:tgtEl>
                                          <p:spTgt spid="9"/>
                                        </p:tgtEl>
                                        <p:attrNameLst>
                                          <p:attrName>ppt_x</p:attrName>
                                        </p:attrNameLst>
                                      </p:cBhvr>
                                      <p:tavLst>
                                        <p:tav tm="0">
                                          <p:val>
                                            <p:strVal val="#ppt_x"/>
                                          </p:val>
                                        </p:tav>
                                        <p:tav tm="100000">
                                          <p:val>
                                            <p:strVal val="#ppt_x"/>
                                          </p:val>
                                        </p:tav>
                                      </p:tavLst>
                                    </p:anim>
                                    <p:anim calcmode="lin" valueType="num">
                                      <p:cBhvr additive="base">
                                        <p:cTn id="7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animBg="1"/>
      <p:bldP spid="9" grpId="0"/>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98DF1CC7-7F91-4FB3-AEE0-BA30E5475693}"/>
              </a:ext>
            </a:extLst>
          </p:cNvPr>
          <p:cNvGrpSpPr/>
          <p:nvPr/>
        </p:nvGrpSpPr>
        <p:grpSpPr>
          <a:xfrm>
            <a:off x="540601" y="1530002"/>
            <a:ext cx="4053990" cy="4056339"/>
            <a:chOff x="1869240" y="1695207"/>
            <a:chExt cx="4053990" cy="4056338"/>
          </a:xfrm>
          <a:effectLst>
            <a:outerShdw blurRad="152400" dist="165100" dir="2700000" algn="tl" rotWithShape="0">
              <a:prstClr val="black">
                <a:alpha val="20000"/>
              </a:prstClr>
            </a:outerShdw>
          </a:effectLst>
        </p:grpSpPr>
        <p:grpSp>
          <p:nvGrpSpPr>
            <p:cNvPr id="5" name="Group 3">
              <a:extLst>
                <a:ext uri="{FF2B5EF4-FFF2-40B4-BE49-F238E27FC236}">
                  <a16:creationId xmlns:a16="http://schemas.microsoft.com/office/drawing/2014/main" id="{2235D812-AA50-43A3-A386-28E9105EC339}"/>
                </a:ext>
              </a:extLst>
            </p:cNvPr>
            <p:cNvGrpSpPr/>
            <p:nvPr/>
          </p:nvGrpSpPr>
          <p:grpSpPr>
            <a:xfrm rot="20767753">
              <a:off x="1869240" y="1695207"/>
              <a:ext cx="4053990" cy="4056338"/>
              <a:chOff x="3429000" y="1858963"/>
              <a:chExt cx="2739233" cy="2740819"/>
            </a:xfrm>
          </p:grpSpPr>
          <p:sp>
            <p:nvSpPr>
              <p:cNvPr id="7" name="Freeform 5">
                <a:extLst>
                  <a:ext uri="{FF2B5EF4-FFF2-40B4-BE49-F238E27FC236}">
                    <a16:creationId xmlns:a16="http://schemas.microsoft.com/office/drawing/2014/main" id="{5E5C1AE7-658D-4DD7-9336-5FF0C251B92D}"/>
                  </a:ext>
                </a:extLst>
              </p:cNvPr>
              <p:cNvSpPr>
                <a:spLocks/>
              </p:cNvSpPr>
              <p:nvPr/>
            </p:nvSpPr>
            <p:spPr bwMode="auto">
              <a:xfrm>
                <a:off x="5363370" y="3794920"/>
                <a:ext cx="804863" cy="804862"/>
              </a:xfrm>
              <a:custGeom>
                <a:avLst/>
                <a:gdLst/>
                <a:ahLst/>
                <a:cxnLst>
                  <a:cxn ang="0">
                    <a:pos x="1046" y="168"/>
                  </a:cxn>
                  <a:cxn ang="0">
                    <a:pos x="1122" y="107"/>
                  </a:cxn>
                  <a:cxn ang="0">
                    <a:pos x="1207" y="61"/>
                  </a:cxn>
                  <a:cxn ang="0">
                    <a:pos x="1295" y="27"/>
                  </a:cxn>
                  <a:cxn ang="0">
                    <a:pos x="1388" y="7"/>
                  </a:cxn>
                  <a:cxn ang="0">
                    <a:pos x="1481" y="0"/>
                  </a:cxn>
                  <a:cxn ang="0">
                    <a:pos x="1575" y="7"/>
                  </a:cxn>
                  <a:cxn ang="0">
                    <a:pos x="1667" y="27"/>
                  </a:cxn>
                  <a:cxn ang="0">
                    <a:pos x="1756" y="61"/>
                  </a:cxn>
                  <a:cxn ang="0">
                    <a:pos x="1840" y="107"/>
                  </a:cxn>
                  <a:cxn ang="0">
                    <a:pos x="1918" y="168"/>
                  </a:cxn>
                  <a:cxn ang="0">
                    <a:pos x="4899" y="3149"/>
                  </a:cxn>
                  <a:cxn ang="0">
                    <a:pos x="4960" y="3227"/>
                  </a:cxn>
                  <a:cxn ang="0">
                    <a:pos x="5006" y="3312"/>
                  </a:cxn>
                  <a:cxn ang="0">
                    <a:pos x="5040" y="3400"/>
                  </a:cxn>
                  <a:cxn ang="0">
                    <a:pos x="5059" y="3493"/>
                  </a:cxn>
                  <a:cxn ang="0">
                    <a:pos x="5066" y="3587"/>
                  </a:cxn>
                  <a:cxn ang="0">
                    <a:pos x="5059" y="3681"/>
                  </a:cxn>
                  <a:cxn ang="0">
                    <a:pos x="5040" y="3773"/>
                  </a:cxn>
                  <a:cxn ang="0">
                    <a:pos x="5006" y="3861"/>
                  </a:cxn>
                  <a:cxn ang="0">
                    <a:pos x="4960" y="3946"/>
                  </a:cxn>
                  <a:cxn ang="0">
                    <a:pos x="4899" y="4024"/>
                  </a:cxn>
                  <a:cxn ang="0">
                    <a:pos x="4021" y="4902"/>
                  </a:cxn>
                  <a:cxn ang="0">
                    <a:pos x="3943" y="4963"/>
                  </a:cxn>
                  <a:cxn ang="0">
                    <a:pos x="3859" y="5009"/>
                  </a:cxn>
                  <a:cxn ang="0">
                    <a:pos x="3770" y="5043"/>
                  </a:cxn>
                  <a:cxn ang="0">
                    <a:pos x="3678" y="5062"/>
                  </a:cxn>
                  <a:cxn ang="0">
                    <a:pos x="3584" y="5070"/>
                  </a:cxn>
                  <a:cxn ang="0">
                    <a:pos x="3490" y="5062"/>
                  </a:cxn>
                  <a:cxn ang="0">
                    <a:pos x="3398" y="5043"/>
                  </a:cxn>
                  <a:cxn ang="0">
                    <a:pos x="3310" y="5009"/>
                  </a:cxn>
                  <a:cxn ang="0">
                    <a:pos x="3225" y="4963"/>
                  </a:cxn>
                  <a:cxn ang="0">
                    <a:pos x="3148" y="4902"/>
                  </a:cxn>
                  <a:cxn ang="0">
                    <a:pos x="168" y="1919"/>
                  </a:cxn>
                  <a:cxn ang="0">
                    <a:pos x="107" y="1841"/>
                  </a:cxn>
                  <a:cxn ang="0">
                    <a:pos x="61" y="1757"/>
                  </a:cxn>
                  <a:cxn ang="0">
                    <a:pos x="27" y="1668"/>
                  </a:cxn>
                  <a:cxn ang="0">
                    <a:pos x="7" y="1576"/>
                  </a:cxn>
                  <a:cxn ang="0">
                    <a:pos x="0" y="1482"/>
                  </a:cxn>
                  <a:cxn ang="0">
                    <a:pos x="7" y="1389"/>
                  </a:cxn>
                  <a:cxn ang="0">
                    <a:pos x="27" y="1297"/>
                  </a:cxn>
                  <a:cxn ang="0">
                    <a:pos x="61" y="1207"/>
                  </a:cxn>
                  <a:cxn ang="0">
                    <a:pos x="107" y="1123"/>
                  </a:cxn>
                  <a:cxn ang="0">
                    <a:pos x="168" y="1046"/>
                  </a:cxn>
                </a:cxnLst>
                <a:rect l="0" t="0" r="r" b="b"/>
                <a:pathLst>
                  <a:path w="5066" h="5070">
                    <a:moveTo>
                      <a:pt x="190" y="1021"/>
                    </a:moveTo>
                    <a:lnTo>
                      <a:pt x="1021" y="190"/>
                    </a:lnTo>
                    <a:lnTo>
                      <a:pt x="1046" y="168"/>
                    </a:lnTo>
                    <a:lnTo>
                      <a:pt x="1070" y="146"/>
                    </a:lnTo>
                    <a:lnTo>
                      <a:pt x="1096" y="126"/>
                    </a:lnTo>
                    <a:lnTo>
                      <a:pt x="1122" y="107"/>
                    </a:lnTo>
                    <a:lnTo>
                      <a:pt x="1150" y="90"/>
                    </a:lnTo>
                    <a:lnTo>
                      <a:pt x="1179" y="75"/>
                    </a:lnTo>
                    <a:lnTo>
                      <a:pt x="1207" y="61"/>
                    </a:lnTo>
                    <a:lnTo>
                      <a:pt x="1236" y="48"/>
                    </a:lnTo>
                    <a:lnTo>
                      <a:pt x="1266" y="37"/>
                    </a:lnTo>
                    <a:lnTo>
                      <a:pt x="1295" y="27"/>
                    </a:lnTo>
                    <a:lnTo>
                      <a:pt x="1327" y="18"/>
                    </a:lnTo>
                    <a:lnTo>
                      <a:pt x="1357" y="12"/>
                    </a:lnTo>
                    <a:lnTo>
                      <a:pt x="1388" y="7"/>
                    </a:lnTo>
                    <a:lnTo>
                      <a:pt x="1419" y="3"/>
                    </a:lnTo>
                    <a:lnTo>
                      <a:pt x="1450" y="1"/>
                    </a:lnTo>
                    <a:lnTo>
                      <a:pt x="1481" y="0"/>
                    </a:lnTo>
                    <a:lnTo>
                      <a:pt x="1513" y="1"/>
                    </a:lnTo>
                    <a:lnTo>
                      <a:pt x="1544" y="3"/>
                    </a:lnTo>
                    <a:lnTo>
                      <a:pt x="1575" y="7"/>
                    </a:lnTo>
                    <a:lnTo>
                      <a:pt x="1607" y="12"/>
                    </a:lnTo>
                    <a:lnTo>
                      <a:pt x="1637" y="18"/>
                    </a:lnTo>
                    <a:lnTo>
                      <a:pt x="1667" y="27"/>
                    </a:lnTo>
                    <a:lnTo>
                      <a:pt x="1698" y="37"/>
                    </a:lnTo>
                    <a:lnTo>
                      <a:pt x="1727" y="48"/>
                    </a:lnTo>
                    <a:lnTo>
                      <a:pt x="1756" y="61"/>
                    </a:lnTo>
                    <a:lnTo>
                      <a:pt x="1785" y="75"/>
                    </a:lnTo>
                    <a:lnTo>
                      <a:pt x="1813" y="90"/>
                    </a:lnTo>
                    <a:lnTo>
                      <a:pt x="1840" y="107"/>
                    </a:lnTo>
                    <a:lnTo>
                      <a:pt x="1867" y="126"/>
                    </a:lnTo>
                    <a:lnTo>
                      <a:pt x="1893" y="146"/>
                    </a:lnTo>
                    <a:lnTo>
                      <a:pt x="1918" y="168"/>
                    </a:lnTo>
                    <a:lnTo>
                      <a:pt x="1943" y="190"/>
                    </a:lnTo>
                    <a:lnTo>
                      <a:pt x="4876" y="3126"/>
                    </a:lnTo>
                    <a:lnTo>
                      <a:pt x="4899" y="3149"/>
                    </a:lnTo>
                    <a:lnTo>
                      <a:pt x="4921" y="3175"/>
                    </a:lnTo>
                    <a:lnTo>
                      <a:pt x="4940" y="3201"/>
                    </a:lnTo>
                    <a:lnTo>
                      <a:pt x="4960" y="3227"/>
                    </a:lnTo>
                    <a:lnTo>
                      <a:pt x="4976" y="3255"/>
                    </a:lnTo>
                    <a:lnTo>
                      <a:pt x="4992" y="3284"/>
                    </a:lnTo>
                    <a:lnTo>
                      <a:pt x="5006" y="3312"/>
                    </a:lnTo>
                    <a:lnTo>
                      <a:pt x="5019" y="3341"/>
                    </a:lnTo>
                    <a:lnTo>
                      <a:pt x="5030" y="3371"/>
                    </a:lnTo>
                    <a:lnTo>
                      <a:pt x="5040" y="3400"/>
                    </a:lnTo>
                    <a:lnTo>
                      <a:pt x="5047" y="3431"/>
                    </a:lnTo>
                    <a:lnTo>
                      <a:pt x="5054" y="3462"/>
                    </a:lnTo>
                    <a:lnTo>
                      <a:pt x="5059" y="3493"/>
                    </a:lnTo>
                    <a:lnTo>
                      <a:pt x="5064" y="3524"/>
                    </a:lnTo>
                    <a:lnTo>
                      <a:pt x="5066" y="3555"/>
                    </a:lnTo>
                    <a:lnTo>
                      <a:pt x="5066" y="3587"/>
                    </a:lnTo>
                    <a:lnTo>
                      <a:pt x="5066" y="3618"/>
                    </a:lnTo>
                    <a:lnTo>
                      <a:pt x="5064" y="3649"/>
                    </a:lnTo>
                    <a:lnTo>
                      <a:pt x="5059" y="3681"/>
                    </a:lnTo>
                    <a:lnTo>
                      <a:pt x="5054" y="3711"/>
                    </a:lnTo>
                    <a:lnTo>
                      <a:pt x="5047" y="3742"/>
                    </a:lnTo>
                    <a:lnTo>
                      <a:pt x="5040" y="3773"/>
                    </a:lnTo>
                    <a:lnTo>
                      <a:pt x="5030" y="3803"/>
                    </a:lnTo>
                    <a:lnTo>
                      <a:pt x="5019" y="3832"/>
                    </a:lnTo>
                    <a:lnTo>
                      <a:pt x="5006" y="3861"/>
                    </a:lnTo>
                    <a:lnTo>
                      <a:pt x="4992" y="3891"/>
                    </a:lnTo>
                    <a:lnTo>
                      <a:pt x="4976" y="3919"/>
                    </a:lnTo>
                    <a:lnTo>
                      <a:pt x="4960" y="3946"/>
                    </a:lnTo>
                    <a:lnTo>
                      <a:pt x="4940" y="3973"/>
                    </a:lnTo>
                    <a:lnTo>
                      <a:pt x="4921" y="3999"/>
                    </a:lnTo>
                    <a:lnTo>
                      <a:pt x="4899" y="4024"/>
                    </a:lnTo>
                    <a:lnTo>
                      <a:pt x="4876" y="4047"/>
                    </a:lnTo>
                    <a:lnTo>
                      <a:pt x="4045" y="4879"/>
                    </a:lnTo>
                    <a:lnTo>
                      <a:pt x="4021" y="4902"/>
                    </a:lnTo>
                    <a:lnTo>
                      <a:pt x="3996" y="4924"/>
                    </a:lnTo>
                    <a:lnTo>
                      <a:pt x="3970" y="4943"/>
                    </a:lnTo>
                    <a:lnTo>
                      <a:pt x="3943" y="4963"/>
                    </a:lnTo>
                    <a:lnTo>
                      <a:pt x="3916" y="4979"/>
                    </a:lnTo>
                    <a:lnTo>
                      <a:pt x="3888" y="4995"/>
                    </a:lnTo>
                    <a:lnTo>
                      <a:pt x="3859" y="5009"/>
                    </a:lnTo>
                    <a:lnTo>
                      <a:pt x="3830" y="5022"/>
                    </a:lnTo>
                    <a:lnTo>
                      <a:pt x="3801" y="5033"/>
                    </a:lnTo>
                    <a:lnTo>
                      <a:pt x="3770" y="5043"/>
                    </a:lnTo>
                    <a:lnTo>
                      <a:pt x="3740" y="5050"/>
                    </a:lnTo>
                    <a:lnTo>
                      <a:pt x="3709" y="5058"/>
                    </a:lnTo>
                    <a:lnTo>
                      <a:pt x="3678" y="5062"/>
                    </a:lnTo>
                    <a:lnTo>
                      <a:pt x="3647" y="5067"/>
                    </a:lnTo>
                    <a:lnTo>
                      <a:pt x="3616" y="5069"/>
                    </a:lnTo>
                    <a:lnTo>
                      <a:pt x="3584" y="5070"/>
                    </a:lnTo>
                    <a:lnTo>
                      <a:pt x="3553" y="5069"/>
                    </a:lnTo>
                    <a:lnTo>
                      <a:pt x="3522" y="5067"/>
                    </a:lnTo>
                    <a:lnTo>
                      <a:pt x="3490" y="5062"/>
                    </a:lnTo>
                    <a:lnTo>
                      <a:pt x="3460" y="5058"/>
                    </a:lnTo>
                    <a:lnTo>
                      <a:pt x="3429" y="5050"/>
                    </a:lnTo>
                    <a:lnTo>
                      <a:pt x="3398" y="5043"/>
                    </a:lnTo>
                    <a:lnTo>
                      <a:pt x="3369" y="5033"/>
                    </a:lnTo>
                    <a:lnTo>
                      <a:pt x="3339" y="5022"/>
                    </a:lnTo>
                    <a:lnTo>
                      <a:pt x="3310" y="5009"/>
                    </a:lnTo>
                    <a:lnTo>
                      <a:pt x="3282" y="4995"/>
                    </a:lnTo>
                    <a:lnTo>
                      <a:pt x="3254" y="4979"/>
                    </a:lnTo>
                    <a:lnTo>
                      <a:pt x="3225" y="4963"/>
                    </a:lnTo>
                    <a:lnTo>
                      <a:pt x="3199" y="4943"/>
                    </a:lnTo>
                    <a:lnTo>
                      <a:pt x="3173" y="4924"/>
                    </a:lnTo>
                    <a:lnTo>
                      <a:pt x="3148" y="4902"/>
                    </a:lnTo>
                    <a:lnTo>
                      <a:pt x="3124" y="4879"/>
                    </a:lnTo>
                    <a:lnTo>
                      <a:pt x="190" y="1944"/>
                    </a:lnTo>
                    <a:lnTo>
                      <a:pt x="168" y="1919"/>
                    </a:lnTo>
                    <a:lnTo>
                      <a:pt x="146" y="1894"/>
                    </a:lnTo>
                    <a:lnTo>
                      <a:pt x="125" y="1868"/>
                    </a:lnTo>
                    <a:lnTo>
                      <a:pt x="107" y="1841"/>
                    </a:lnTo>
                    <a:lnTo>
                      <a:pt x="90" y="1814"/>
                    </a:lnTo>
                    <a:lnTo>
                      <a:pt x="75" y="1786"/>
                    </a:lnTo>
                    <a:lnTo>
                      <a:pt x="61" y="1757"/>
                    </a:lnTo>
                    <a:lnTo>
                      <a:pt x="48" y="1728"/>
                    </a:lnTo>
                    <a:lnTo>
                      <a:pt x="37" y="1699"/>
                    </a:lnTo>
                    <a:lnTo>
                      <a:pt x="27" y="1668"/>
                    </a:lnTo>
                    <a:lnTo>
                      <a:pt x="18" y="1638"/>
                    </a:lnTo>
                    <a:lnTo>
                      <a:pt x="12" y="1608"/>
                    </a:lnTo>
                    <a:lnTo>
                      <a:pt x="7" y="1576"/>
                    </a:lnTo>
                    <a:lnTo>
                      <a:pt x="3" y="1545"/>
                    </a:lnTo>
                    <a:lnTo>
                      <a:pt x="1" y="1514"/>
                    </a:lnTo>
                    <a:lnTo>
                      <a:pt x="0" y="1482"/>
                    </a:lnTo>
                    <a:lnTo>
                      <a:pt x="1" y="1451"/>
                    </a:lnTo>
                    <a:lnTo>
                      <a:pt x="3" y="1421"/>
                    </a:lnTo>
                    <a:lnTo>
                      <a:pt x="7" y="1389"/>
                    </a:lnTo>
                    <a:lnTo>
                      <a:pt x="12" y="1358"/>
                    </a:lnTo>
                    <a:lnTo>
                      <a:pt x="18" y="1328"/>
                    </a:lnTo>
                    <a:lnTo>
                      <a:pt x="27" y="1297"/>
                    </a:lnTo>
                    <a:lnTo>
                      <a:pt x="37" y="1267"/>
                    </a:lnTo>
                    <a:lnTo>
                      <a:pt x="48" y="1237"/>
                    </a:lnTo>
                    <a:lnTo>
                      <a:pt x="61" y="1207"/>
                    </a:lnTo>
                    <a:lnTo>
                      <a:pt x="75" y="1179"/>
                    </a:lnTo>
                    <a:lnTo>
                      <a:pt x="90" y="1151"/>
                    </a:lnTo>
                    <a:lnTo>
                      <a:pt x="107" y="1123"/>
                    </a:lnTo>
                    <a:lnTo>
                      <a:pt x="125" y="1097"/>
                    </a:lnTo>
                    <a:lnTo>
                      <a:pt x="146" y="1071"/>
                    </a:lnTo>
                    <a:lnTo>
                      <a:pt x="168" y="1046"/>
                    </a:lnTo>
                    <a:lnTo>
                      <a:pt x="190" y="1021"/>
                    </a:lnTo>
                  </a:path>
                </a:pathLst>
              </a:custGeom>
              <a:solidFill>
                <a:schemeClr val="accent1"/>
              </a:soli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3200" b="0" i="0" u="none" strike="noStrike" kern="0" cap="none" spc="0" normalizeH="0" baseline="0" noProof="0" dirty="0">
                  <a:ln>
                    <a:noFill/>
                  </a:ln>
                  <a:solidFill>
                    <a:srgbClr val="000000"/>
                  </a:solidFill>
                  <a:effectLst/>
                  <a:uLnTx/>
                  <a:uFillTx/>
                  <a:cs typeface="+mn-ea"/>
                  <a:sym typeface="+mn-lt"/>
                </a:endParaRPr>
              </a:p>
            </p:txBody>
          </p:sp>
          <p:sp>
            <p:nvSpPr>
              <p:cNvPr id="8" name="Freeform 6">
                <a:extLst>
                  <a:ext uri="{FF2B5EF4-FFF2-40B4-BE49-F238E27FC236}">
                    <a16:creationId xmlns:a16="http://schemas.microsoft.com/office/drawing/2014/main" id="{A10827FA-C65F-4AD0-B59D-967BEB9E8469}"/>
                  </a:ext>
                </a:extLst>
              </p:cNvPr>
              <p:cNvSpPr>
                <a:spLocks/>
              </p:cNvSpPr>
              <p:nvPr/>
            </p:nvSpPr>
            <p:spPr bwMode="auto">
              <a:xfrm>
                <a:off x="5391945" y="3823495"/>
                <a:ext cx="300038" cy="300037"/>
              </a:xfrm>
              <a:custGeom>
                <a:avLst/>
                <a:gdLst/>
                <a:ahLst/>
                <a:cxnLst>
                  <a:cxn ang="0">
                    <a:pos x="0" y="1753"/>
                  </a:cxn>
                  <a:cxn ang="0">
                    <a:pos x="1751" y="0"/>
                  </a:cxn>
                  <a:cxn ang="0">
                    <a:pos x="1888" y="136"/>
                  </a:cxn>
                  <a:cxn ang="0">
                    <a:pos x="136" y="1889"/>
                  </a:cxn>
                  <a:cxn ang="0">
                    <a:pos x="0" y="1753"/>
                  </a:cxn>
                </a:cxnLst>
                <a:rect l="0" t="0" r="r" b="b"/>
                <a:pathLst>
                  <a:path w="1888" h="1889">
                    <a:moveTo>
                      <a:pt x="0" y="1753"/>
                    </a:moveTo>
                    <a:lnTo>
                      <a:pt x="1751" y="0"/>
                    </a:lnTo>
                    <a:lnTo>
                      <a:pt x="1888" y="136"/>
                    </a:lnTo>
                    <a:lnTo>
                      <a:pt x="136" y="1889"/>
                    </a:lnTo>
                    <a:lnTo>
                      <a:pt x="0" y="1753"/>
                    </a:lnTo>
                    <a:close/>
                  </a:path>
                </a:pathLst>
              </a:custGeom>
              <a:solidFill>
                <a:schemeClr val="bg1"/>
              </a:soli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3200" b="0" i="0" u="none" strike="noStrike" kern="0" cap="none" spc="0" normalizeH="0" baseline="0" noProof="0" dirty="0">
                  <a:ln>
                    <a:noFill/>
                  </a:ln>
                  <a:solidFill>
                    <a:srgbClr val="000000"/>
                  </a:solidFill>
                  <a:effectLst/>
                  <a:uLnTx/>
                  <a:uFillTx/>
                  <a:cs typeface="+mn-ea"/>
                  <a:sym typeface="+mn-lt"/>
                </a:endParaRPr>
              </a:p>
            </p:txBody>
          </p:sp>
          <p:sp>
            <p:nvSpPr>
              <p:cNvPr id="9" name="Freeform 7">
                <a:extLst>
                  <a:ext uri="{FF2B5EF4-FFF2-40B4-BE49-F238E27FC236}">
                    <a16:creationId xmlns:a16="http://schemas.microsoft.com/office/drawing/2014/main" id="{E841FE80-54C6-454C-B806-1EA0A6B0E13D}"/>
                  </a:ext>
                </a:extLst>
              </p:cNvPr>
              <p:cNvSpPr>
                <a:spLocks/>
              </p:cNvSpPr>
              <p:nvPr/>
            </p:nvSpPr>
            <p:spPr bwMode="auto">
              <a:xfrm>
                <a:off x="5841207" y="4271170"/>
                <a:ext cx="298450" cy="300037"/>
              </a:xfrm>
              <a:custGeom>
                <a:avLst/>
                <a:gdLst/>
                <a:ahLst/>
                <a:cxnLst>
                  <a:cxn ang="0">
                    <a:pos x="0" y="1752"/>
                  </a:cxn>
                  <a:cxn ang="0">
                    <a:pos x="1752" y="0"/>
                  </a:cxn>
                  <a:cxn ang="0">
                    <a:pos x="1889" y="136"/>
                  </a:cxn>
                  <a:cxn ang="0">
                    <a:pos x="136" y="1890"/>
                  </a:cxn>
                  <a:cxn ang="0">
                    <a:pos x="0" y="1752"/>
                  </a:cxn>
                </a:cxnLst>
                <a:rect l="0" t="0" r="r" b="b"/>
                <a:pathLst>
                  <a:path w="1889" h="1890">
                    <a:moveTo>
                      <a:pt x="0" y="1752"/>
                    </a:moveTo>
                    <a:lnTo>
                      <a:pt x="1752" y="0"/>
                    </a:lnTo>
                    <a:lnTo>
                      <a:pt x="1889" y="136"/>
                    </a:lnTo>
                    <a:lnTo>
                      <a:pt x="136" y="1890"/>
                    </a:lnTo>
                    <a:lnTo>
                      <a:pt x="0" y="1752"/>
                    </a:lnTo>
                    <a:close/>
                  </a:path>
                </a:pathLst>
              </a:custGeom>
              <a:solidFill>
                <a:schemeClr val="bg1"/>
              </a:soli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3200" b="0" i="0" u="none" strike="noStrike" kern="0" cap="none" spc="0" normalizeH="0" baseline="0" noProof="0" dirty="0">
                  <a:ln>
                    <a:noFill/>
                  </a:ln>
                  <a:solidFill>
                    <a:srgbClr val="000000"/>
                  </a:solidFill>
                  <a:effectLst/>
                  <a:uLnTx/>
                  <a:uFillTx/>
                  <a:cs typeface="+mn-ea"/>
                  <a:sym typeface="+mn-lt"/>
                </a:endParaRPr>
              </a:p>
            </p:txBody>
          </p:sp>
          <p:sp>
            <p:nvSpPr>
              <p:cNvPr id="10" name="Freeform 8">
                <a:extLst>
                  <a:ext uri="{FF2B5EF4-FFF2-40B4-BE49-F238E27FC236}">
                    <a16:creationId xmlns:a16="http://schemas.microsoft.com/office/drawing/2014/main" id="{7A7BA5BD-9F46-4A9B-9C49-250B19E48825}"/>
                  </a:ext>
                </a:extLst>
              </p:cNvPr>
              <p:cNvSpPr>
                <a:spLocks/>
              </p:cNvSpPr>
              <p:nvPr/>
            </p:nvSpPr>
            <p:spPr bwMode="auto">
              <a:xfrm>
                <a:off x="5045870" y="3477420"/>
                <a:ext cx="481013" cy="481012"/>
              </a:xfrm>
              <a:custGeom>
                <a:avLst/>
                <a:gdLst/>
                <a:ahLst/>
                <a:cxnLst>
                  <a:cxn ang="0">
                    <a:pos x="2174" y="3030"/>
                  </a:cxn>
                  <a:cxn ang="0">
                    <a:pos x="3029" y="2176"/>
                  </a:cxn>
                  <a:cxn ang="0">
                    <a:pos x="854" y="0"/>
                  </a:cxn>
                  <a:cxn ang="0">
                    <a:pos x="0" y="855"/>
                  </a:cxn>
                  <a:cxn ang="0">
                    <a:pos x="2174" y="3030"/>
                  </a:cxn>
                </a:cxnLst>
                <a:rect l="0" t="0" r="r" b="b"/>
                <a:pathLst>
                  <a:path w="3029" h="3030">
                    <a:moveTo>
                      <a:pt x="2174" y="3030"/>
                    </a:moveTo>
                    <a:lnTo>
                      <a:pt x="3029" y="2176"/>
                    </a:lnTo>
                    <a:lnTo>
                      <a:pt x="854" y="0"/>
                    </a:lnTo>
                    <a:lnTo>
                      <a:pt x="0" y="855"/>
                    </a:lnTo>
                    <a:lnTo>
                      <a:pt x="2174" y="3030"/>
                    </a:lnTo>
                    <a:close/>
                  </a:path>
                </a:pathLst>
              </a:custGeom>
              <a:solidFill>
                <a:srgbClr val="FFFFFF">
                  <a:lumMod val="75000"/>
                </a:srgbClr>
              </a:soli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3200" b="0" i="0" u="none" strike="noStrike" kern="0" cap="none" spc="0" normalizeH="0" baseline="0" noProof="0" dirty="0">
                  <a:ln>
                    <a:noFill/>
                  </a:ln>
                  <a:solidFill>
                    <a:srgbClr val="000000"/>
                  </a:solidFill>
                  <a:effectLst/>
                  <a:uLnTx/>
                  <a:uFillTx/>
                  <a:cs typeface="+mn-ea"/>
                  <a:sym typeface="+mn-lt"/>
                </a:endParaRPr>
              </a:p>
            </p:txBody>
          </p:sp>
          <p:sp>
            <p:nvSpPr>
              <p:cNvPr id="11" name="Freeform 9">
                <a:extLst>
                  <a:ext uri="{FF2B5EF4-FFF2-40B4-BE49-F238E27FC236}">
                    <a16:creationId xmlns:a16="http://schemas.microsoft.com/office/drawing/2014/main" id="{BA49269F-C9A2-49F2-911F-1D195098FD68}"/>
                  </a:ext>
                </a:extLst>
              </p:cNvPr>
              <p:cNvSpPr>
                <a:spLocks/>
              </p:cNvSpPr>
              <p:nvPr/>
            </p:nvSpPr>
            <p:spPr bwMode="auto">
              <a:xfrm>
                <a:off x="5018882" y="3451226"/>
                <a:ext cx="163513" cy="163512"/>
              </a:xfrm>
              <a:custGeom>
                <a:avLst/>
                <a:gdLst/>
                <a:ahLst/>
                <a:cxnLst>
                  <a:cxn ang="0">
                    <a:pos x="0" y="855"/>
                  </a:cxn>
                  <a:cxn ang="0">
                    <a:pos x="854" y="0"/>
                  </a:cxn>
                  <a:cxn ang="0">
                    <a:pos x="1032" y="179"/>
                  </a:cxn>
                  <a:cxn ang="0">
                    <a:pos x="178" y="1034"/>
                  </a:cxn>
                  <a:cxn ang="0">
                    <a:pos x="0" y="855"/>
                  </a:cxn>
                </a:cxnLst>
                <a:rect l="0" t="0" r="r" b="b"/>
                <a:pathLst>
                  <a:path w="1032" h="1034">
                    <a:moveTo>
                      <a:pt x="0" y="855"/>
                    </a:moveTo>
                    <a:lnTo>
                      <a:pt x="854" y="0"/>
                    </a:lnTo>
                    <a:lnTo>
                      <a:pt x="1032" y="179"/>
                    </a:lnTo>
                    <a:lnTo>
                      <a:pt x="178" y="1034"/>
                    </a:lnTo>
                    <a:lnTo>
                      <a:pt x="0" y="855"/>
                    </a:lnTo>
                    <a:close/>
                  </a:path>
                </a:pathLst>
              </a:custGeom>
              <a:solidFill>
                <a:schemeClr val="accent1"/>
              </a:soli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3200" b="0" i="0" u="none" strike="noStrike" kern="0" cap="none" spc="0" normalizeH="0" baseline="0" noProof="0" dirty="0">
                  <a:ln>
                    <a:noFill/>
                  </a:ln>
                  <a:solidFill>
                    <a:srgbClr val="000000"/>
                  </a:solidFill>
                  <a:effectLst/>
                  <a:uLnTx/>
                  <a:uFillTx/>
                  <a:cs typeface="+mn-ea"/>
                  <a:sym typeface="+mn-lt"/>
                </a:endParaRPr>
              </a:p>
            </p:txBody>
          </p:sp>
          <p:sp>
            <p:nvSpPr>
              <p:cNvPr id="12" name="Freeform 10">
                <a:extLst>
                  <a:ext uri="{FF2B5EF4-FFF2-40B4-BE49-F238E27FC236}">
                    <a16:creationId xmlns:a16="http://schemas.microsoft.com/office/drawing/2014/main" id="{C9B8C7CA-5525-4CB8-BC4B-31663AAB3848}"/>
                  </a:ext>
                </a:extLst>
              </p:cNvPr>
              <p:cNvSpPr>
                <a:spLocks/>
              </p:cNvSpPr>
              <p:nvPr/>
            </p:nvSpPr>
            <p:spPr bwMode="auto">
              <a:xfrm>
                <a:off x="3429000" y="1858963"/>
                <a:ext cx="1949450" cy="1949450"/>
              </a:xfrm>
              <a:custGeom>
                <a:avLst/>
                <a:gdLst/>
                <a:ahLst/>
                <a:cxnLst>
                  <a:cxn ang="0">
                    <a:pos x="10899" y="10020"/>
                  </a:cxn>
                  <a:cxn ang="0">
                    <a:pos x="11425" y="9264"/>
                  </a:cxn>
                  <a:cxn ang="0">
                    <a:pos x="11824" y="8454"/>
                  </a:cxn>
                  <a:cxn ang="0">
                    <a:pos x="12097" y="7604"/>
                  </a:cxn>
                  <a:cxn ang="0">
                    <a:pos x="12244" y="6730"/>
                  </a:cxn>
                  <a:cxn ang="0">
                    <a:pos x="12266" y="5845"/>
                  </a:cxn>
                  <a:cxn ang="0">
                    <a:pos x="12160" y="4965"/>
                  </a:cxn>
                  <a:cxn ang="0">
                    <a:pos x="11930" y="4105"/>
                  </a:cxn>
                  <a:cxn ang="0">
                    <a:pos x="11572" y="3281"/>
                  </a:cxn>
                  <a:cxn ang="0">
                    <a:pos x="11089" y="2505"/>
                  </a:cxn>
                  <a:cxn ang="0">
                    <a:pos x="10479" y="1795"/>
                  </a:cxn>
                  <a:cxn ang="0">
                    <a:pos x="9768" y="1185"/>
                  </a:cxn>
                  <a:cxn ang="0">
                    <a:pos x="8994" y="701"/>
                  </a:cxn>
                  <a:cxn ang="0">
                    <a:pos x="8169" y="343"/>
                  </a:cxn>
                  <a:cxn ang="0">
                    <a:pos x="7311" y="112"/>
                  </a:cxn>
                  <a:cxn ang="0">
                    <a:pos x="6432" y="7"/>
                  </a:cxn>
                  <a:cxn ang="0">
                    <a:pos x="5547" y="27"/>
                  </a:cxn>
                  <a:cxn ang="0">
                    <a:pos x="4672" y="176"/>
                  </a:cxn>
                  <a:cxn ang="0">
                    <a:pos x="3824" y="448"/>
                  </a:cxn>
                  <a:cxn ang="0">
                    <a:pos x="3014" y="849"/>
                  </a:cxn>
                  <a:cxn ang="0">
                    <a:pos x="2259" y="1374"/>
                  </a:cxn>
                  <a:cxn ang="0">
                    <a:pos x="1577" y="2023"/>
                  </a:cxn>
                  <a:cxn ang="0">
                    <a:pos x="1009" y="2757"/>
                  </a:cxn>
                  <a:cxn ang="0">
                    <a:pos x="567" y="3550"/>
                  </a:cxn>
                  <a:cxn ang="0">
                    <a:pos x="252" y="4388"/>
                  </a:cxn>
                  <a:cxn ang="0">
                    <a:pos x="63" y="5257"/>
                  </a:cxn>
                  <a:cxn ang="0">
                    <a:pos x="0" y="6140"/>
                  </a:cxn>
                  <a:cxn ang="0">
                    <a:pos x="63" y="7023"/>
                  </a:cxn>
                  <a:cxn ang="0">
                    <a:pos x="252" y="7890"/>
                  </a:cxn>
                  <a:cxn ang="0">
                    <a:pos x="567" y="8729"/>
                  </a:cxn>
                  <a:cxn ang="0">
                    <a:pos x="1009" y="9523"/>
                  </a:cxn>
                  <a:cxn ang="0">
                    <a:pos x="1577" y="10257"/>
                  </a:cxn>
                  <a:cxn ang="0">
                    <a:pos x="2259" y="10906"/>
                  </a:cxn>
                  <a:cxn ang="0">
                    <a:pos x="3014" y="11431"/>
                  </a:cxn>
                  <a:cxn ang="0">
                    <a:pos x="3824" y="11831"/>
                  </a:cxn>
                  <a:cxn ang="0">
                    <a:pos x="4672" y="12104"/>
                  </a:cxn>
                  <a:cxn ang="0">
                    <a:pos x="5547" y="12251"/>
                  </a:cxn>
                  <a:cxn ang="0">
                    <a:pos x="6432" y="12273"/>
                  </a:cxn>
                  <a:cxn ang="0">
                    <a:pos x="7311" y="12167"/>
                  </a:cxn>
                  <a:cxn ang="0">
                    <a:pos x="8169" y="11937"/>
                  </a:cxn>
                  <a:cxn ang="0">
                    <a:pos x="8994" y="11579"/>
                  </a:cxn>
                  <a:cxn ang="0">
                    <a:pos x="9768" y="11095"/>
                  </a:cxn>
                  <a:cxn ang="0">
                    <a:pos x="10479" y="10485"/>
                  </a:cxn>
                </a:cxnLst>
                <a:rect l="0" t="0" r="r" b="b"/>
                <a:pathLst>
                  <a:path w="12273" h="12280">
                    <a:moveTo>
                      <a:pt x="10479" y="10485"/>
                    </a:moveTo>
                    <a:lnTo>
                      <a:pt x="10696" y="10257"/>
                    </a:lnTo>
                    <a:lnTo>
                      <a:pt x="10899" y="10020"/>
                    </a:lnTo>
                    <a:lnTo>
                      <a:pt x="11089" y="9774"/>
                    </a:lnTo>
                    <a:lnTo>
                      <a:pt x="11264" y="9523"/>
                    </a:lnTo>
                    <a:lnTo>
                      <a:pt x="11425" y="9264"/>
                    </a:lnTo>
                    <a:lnTo>
                      <a:pt x="11572" y="8999"/>
                    </a:lnTo>
                    <a:lnTo>
                      <a:pt x="11705" y="8729"/>
                    </a:lnTo>
                    <a:lnTo>
                      <a:pt x="11824" y="8454"/>
                    </a:lnTo>
                    <a:lnTo>
                      <a:pt x="11930" y="8174"/>
                    </a:lnTo>
                    <a:lnTo>
                      <a:pt x="12021" y="7890"/>
                    </a:lnTo>
                    <a:lnTo>
                      <a:pt x="12097" y="7604"/>
                    </a:lnTo>
                    <a:lnTo>
                      <a:pt x="12160" y="7315"/>
                    </a:lnTo>
                    <a:lnTo>
                      <a:pt x="12210" y="7023"/>
                    </a:lnTo>
                    <a:lnTo>
                      <a:pt x="12244" y="6730"/>
                    </a:lnTo>
                    <a:lnTo>
                      <a:pt x="12266" y="6435"/>
                    </a:lnTo>
                    <a:lnTo>
                      <a:pt x="12273" y="6140"/>
                    </a:lnTo>
                    <a:lnTo>
                      <a:pt x="12266" y="5845"/>
                    </a:lnTo>
                    <a:lnTo>
                      <a:pt x="12244" y="5550"/>
                    </a:lnTo>
                    <a:lnTo>
                      <a:pt x="12210" y="5257"/>
                    </a:lnTo>
                    <a:lnTo>
                      <a:pt x="12160" y="4965"/>
                    </a:lnTo>
                    <a:lnTo>
                      <a:pt x="12097" y="4675"/>
                    </a:lnTo>
                    <a:lnTo>
                      <a:pt x="12021" y="4388"/>
                    </a:lnTo>
                    <a:lnTo>
                      <a:pt x="11930" y="4105"/>
                    </a:lnTo>
                    <a:lnTo>
                      <a:pt x="11824" y="3826"/>
                    </a:lnTo>
                    <a:lnTo>
                      <a:pt x="11705" y="3550"/>
                    </a:lnTo>
                    <a:lnTo>
                      <a:pt x="11572" y="3281"/>
                    </a:lnTo>
                    <a:lnTo>
                      <a:pt x="11425" y="3016"/>
                    </a:lnTo>
                    <a:lnTo>
                      <a:pt x="11264" y="2757"/>
                    </a:lnTo>
                    <a:lnTo>
                      <a:pt x="11089" y="2505"/>
                    </a:lnTo>
                    <a:lnTo>
                      <a:pt x="10899" y="2260"/>
                    </a:lnTo>
                    <a:lnTo>
                      <a:pt x="10696" y="2023"/>
                    </a:lnTo>
                    <a:lnTo>
                      <a:pt x="10479" y="1795"/>
                    </a:lnTo>
                    <a:lnTo>
                      <a:pt x="10251" y="1578"/>
                    </a:lnTo>
                    <a:lnTo>
                      <a:pt x="10014" y="1374"/>
                    </a:lnTo>
                    <a:lnTo>
                      <a:pt x="9768" y="1185"/>
                    </a:lnTo>
                    <a:lnTo>
                      <a:pt x="9517" y="1010"/>
                    </a:lnTo>
                    <a:lnTo>
                      <a:pt x="9259" y="849"/>
                    </a:lnTo>
                    <a:lnTo>
                      <a:pt x="8994" y="701"/>
                    </a:lnTo>
                    <a:lnTo>
                      <a:pt x="8724" y="567"/>
                    </a:lnTo>
                    <a:lnTo>
                      <a:pt x="8449" y="448"/>
                    </a:lnTo>
                    <a:lnTo>
                      <a:pt x="8169" y="343"/>
                    </a:lnTo>
                    <a:lnTo>
                      <a:pt x="7886" y="252"/>
                    </a:lnTo>
                    <a:lnTo>
                      <a:pt x="7599" y="176"/>
                    </a:lnTo>
                    <a:lnTo>
                      <a:pt x="7311" y="112"/>
                    </a:lnTo>
                    <a:lnTo>
                      <a:pt x="7019" y="63"/>
                    </a:lnTo>
                    <a:lnTo>
                      <a:pt x="6726" y="27"/>
                    </a:lnTo>
                    <a:lnTo>
                      <a:pt x="6432" y="7"/>
                    </a:lnTo>
                    <a:lnTo>
                      <a:pt x="6136" y="0"/>
                    </a:lnTo>
                    <a:lnTo>
                      <a:pt x="5841" y="7"/>
                    </a:lnTo>
                    <a:lnTo>
                      <a:pt x="5547" y="27"/>
                    </a:lnTo>
                    <a:lnTo>
                      <a:pt x="5254" y="63"/>
                    </a:lnTo>
                    <a:lnTo>
                      <a:pt x="4962" y="112"/>
                    </a:lnTo>
                    <a:lnTo>
                      <a:pt x="4672" y="176"/>
                    </a:lnTo>
                    <a:lnTo>
                      <a:pt x="4386" y="252"/>
                    </a:lnTo>
                    <a:lnTo>
                      <a:pt x="4103" y="343"/>
                    </a:lnTo>
                    <a:lnTo>
                      <a:pt x="3824" y="448"/>
                    </a:lnTo>
                    <a:lnTo>
                      <a:pt x="3548" y="567"/>
                    </a:lnTo>
                    <a:lnTo>
                      <a:pt x="3279" y="701"/>
                    </a:lnTo>
                    <a:lnTo>
                      <a:pt x="3014" y="849"/>
                    </a:lnTo>
                    <a:lnTo>
                      <a:pt x="2755" y="1010"/>
                    </a:lnTo>
                    <a:lnTo>
                      <a:pt x="2503" y="1185"/>
                    </a:lnTo>
                    <a:lnTo>
                      <a:pt x="2259" y="1374"/>
                    </a:lnTo>
                    <a:lnTo>
                      <a:pt x="2022" y="1578"/>
                    </a:lnTo>
                    <a:lnTo>
                      <a:pt x="1794" y="1795"/>
                    </a:lnTo>
                    <a:lnTo>
                      <a:pt x="1577" y="2023"/>
                    </a:lnTo>
                    <a:lnTo>
                      <a:pt x="1374" y="2260"/>
                    </a:lnTo>
                    <a:lnTo>
                      <a:pt x="1184" y="2505"/>
                    </a:lnTo>
                    <a:lnTo>
                      <a:pt x="1009" y="2757"/>
                    </a:lnTo>
                    <a:lnTo>
                      <a:pt x="848" y="3016"/>
                    </a:lnTo>
                    <a:lnTo>
                      <a:pt x="701" y="3281"/>
                    </a:lnTo>
                    <a:lnTo>
                      <a:pt x="567" y="3550"/>
                    </a:lnTo>
                    <a:lnTo>
                      <a:pt x="448" y="3826"/>
                    </a:lnTo>
                    <a:lnTo>
                      <a:pt x="343" y="4105"/>
                    </a:lnTo>
                    <a:lnTo>
                      <a:pt x="252" y="4388"/>
                    </a:lnTo>
                    <a:lnTo>
                      <a:pt x="175" y="4675"/>
                    </a:lnTo>
                    <a:lnTo>
                      <a:pt x="112" y="4965"/>
                    </a:lnTo>
                    <a:lnTo>
                      <a:pt x="63" y="5257"/>
                    </a:lnTo>
                    <a:lnTo>
                      <a:pt x="27" y="5550"/>
                    </a:lnTo>
                    <a:lnTo>
                      <a:pt x="7" y="5845"/>
                    </a:lnTo>
                    <a:lnTo>
                      <a:pt x="0" y="6140"/>
                    </a:lnTo>
                    <a:lnTo>
                      <a:pt x="7" y="6435"/>
                    </a:lnTo>
                    <a:lnTo>
                      <a:pt x="27" y="6730"/>
                    </a:lnTo>
                    <a:lnTo>
                      <a:pt x="63" y="7023"/>
                    </a:lnTo>
                    <a:lnTo>
                      <a:pt x="112" y="7315"/>
                    </a:lnTo>
                    <a:lnTo>
                      <a:pt x="175" y="7604"/>
                    </a:lnTo>
                    <a:lnTo>
                      <a:pt x="252" y="7890"/>
                    </a:lnTo>
                    <a:lnTo>
                      <a:pt x="343" y="8174"/>
                    </a:lnTo>
                    <a:lnTo>
                      <a:pt x="448" y="8454"/>
                    </a:lnTo>
                    <a:lnTo>
                      <a:pt x="567" y="8729"/>
                    </a:lnTo>
                    <a:lnTo>
                      <a:pt x="701" y="8999"/>
                    </a:lnTo>
                    <a:lnTo>
                      <a:pt x="848" y="9264"/>
                    </a:lnTo>
                    <a:lnTo>
                      <a:pt x="1009" y="9523"/>
                    </a:lnTo>
                    <a:lnTo>
                      <a:pt x="1184" y="9774"/>
                    </a:lnTo>
                    <a:lnTo>
                      <a:pt x="1374" y="10020"/>
                    </a:lnTo>
                    <a:lnTo>
                      <a:pt x="1577" y="10257"/>
                    </a:lnTo>
                    <a:lnTo>
                      <a:pt x="1794" y="10485"/>
                    </a:lnTo>
                    <a:lnTo>
                      <a:pt x="2022" y="10702"/>
                    </a:lnTo>
                    <a:lnTo>
                      <a:pt x="2259" y="10906"/>
                    </a:lnTo>
                    <a:lnTo>
                      <a:pt x="2503" y="11095"/>
                    </a:lnTo>
                    <a:lnTo>
                      <a:pt x="2755" y="11270"/>
                    </a:lnTo>
                    <a:lnTo>
                      <a:pt x="3014" y="11431"/>
                    </a:lnTo>
                    <a:lnTo>
                      <a:pt x="3279" y="11579"/>
                    </a:lnTo>
                    <a:lnTo>
                      <a:pt x="3548" y="11712"/>
                    </a:lnTo>
                    <a:lnTo>
                      <a:pt x="3824" y="11831"/>
                    </a:lnTo>
                    <a:lnTo>
                      <a:pt x="4103" y="11937"/>
                    </a:lnTo>
                    <a:lnTo>
                      <a:pt x="4386" y="12028"/>
                    </a:lnTo>
                    <a:lnTo>
                      <a:pt x="4672" y="12104"/>
                    </a:lnTo>
                    <a:lnTo>
                      <a:pt x="4962" y="12167"/>
                    </a:lnTo>
                    <a:lnTo>
                      <a:pt x="5254" y="12217"/>
                    </a:lnTo>
                    <a:lnTo>
                      <a:pt x="5547" y="12251"/>
                    </a:lnTo>
                    <a:lnTo>
                      <a:pt x="5841" y="12273"/>
                    </a:lnTo>
                    <a:lnTo>
                      <a:pt x="6136" y="12280"/>
                    </a:lnTo>
                    <a:lnTo>
                      <a:pt x="6432" y="12273"/>
                    </a:lnTo>
                    <a:lnTo>
                      <a:pt x="6726" y="12251"/>
                    </a:lnTo>
                    <a:lnTo>
                      <a:pt x="7019" y="12217"/>
                    </a:lnTo>
                    <a:lnTo>
                      <a:pt x="7311" y="12167"/>
                    </a:lnTo>
                    <a:lnTo>
                      <a:pt x="7599" y="12104"/>
                    </a:lnTo>
                    <a:lnTo>
                      <a:pt x="7886" y="12028"/>
                    </a:lnTo>
                    <a:lnTo>
                      <a:pt x="8169" y="11937"/>
                    </a:lnTo>
                    <a:lnTo>
                      <a:pt x="8449" y="11831"/>
                    </a:lnTo>
                    <a:lnTo>
                      <a:pt x="8724" y="11712"/>
                    </a:lnTo>
                    <a:lnTo>
                      <a:pt x="8994" y="11579"/>
                    </a:lnTo>
                    <a:lnTo>
                      <a:pt x="9259" y="11431"/>
                    </a:lnTo>
                    <a:lnTo>
                      <a:pt x="9517" y="11270"/>
                    </a:lnTo>
                    <a:lnTo>
                      <a:pt x="9768" y="11095"/>
                    </a:lnTo>
                    <a:lnTo>
                      <a:pt x="10014" y="10906"/>
                    </a:lnTo>
                    <a:lnTo>
                      <a:pt x="10251" y="10702"/>
                    </a:lnTo>
                    <a:lnTo>
                      <a:pt x="10479" y="10485"/>
                    </a:lnTo>
                  </a:path>
                </a:pathLst>
              </a:custGeom>
              <a:solidFill>
                <a:srgbClr val="FFFFFF"/>
              </a:solidFill>
              <a:ln w="38100" cap="flat" cmpd="sng" algn="ctr">
                <a:solidFill>
                  <a:srgbClr val="A6A6A6"/>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ar-SA" sz="1200" b="0" i="0" u="none" strike="noStrike" kern="0" cap="none" spc="0" normalizeH="0" baseline="0" noProof="0" dirty="0">
                  <a:ln>
                    <a:noFill/>
                  </a:ln>
                  <a:solidFill>
                    <a:prstClr val="white"/>
                  </a:solidFill>
                  <a:effectLst/>
                  <a:uLnTx/>
                  <a:uFillTx/>
                  <a:cs typeface="+mn-ea"/>
                  <a:sym typeface="+mn-lt"/>
                </a:endParaRPr>
              </a:p>
            </p:txBody>
          </p:sp>
          <p:sp>
            <p:nvSpPr>
              <p:cNvPr id="13" name="Freeform 11">
                <a:extLst>
                  <a:ext uri="{FF2B5EF4-FFF2-40B4-BE49-F238E27FC236}">
                    <a16:creationId xmlns:a16="http://schemas.microsoft.com/office/drawing/2014/main" id="{98ABDB5B-B35A-4149-8A45-A32024883962}"/>
                  </a:ext>
                </a:extLst>
              </p:cNvPr>
              <p:cNvSpPr>
                <a:spLocks/>
              </p:cNvSpPr>
              <p:nvPr/>
            </p:nvSpPr>
            <p:spPr bwMode="auto">
              <a:xfrm>
                <a:off x="3578225" y="2008188"/>
                <a:ext cx="1651000" cy="1652587"/>
              </a:xfrm>
              <a:custGeom>
                <a:avLst/>
                <a:gdLst/>
                <a:ahLst/>
                <a:cxnLst>
                  <a:cxn ang="0">
                    <a:pos x="9237" y="8491"/>
                  </a:cxn>
                  <a:cxn ang="0">
                    <a:pos x="9682" y="7851"/>
                  </a:cxn>
                  <a:cxn ang="0">
                    <a:pos x="10021" y="7164"/>
                  </a:cxn>
                  <a:cxn ang="0">
                    <a:pos x="10252" y="6445"/>
                  </a:cxn>
                  <a:cxn ang="0">
                    <a:pos x="10376" y="5704"/>
                  </a:cxn>
                  <a:cxn ang="0">
                    <a:pos x="10395" y="4954"/>
                  </a:cxn>
                  <a:cxn ang="0">
                    <a:pos x="10305" y="4209"/>
                  </a:cxn>
                  <a:cxn ang="0">
                    <a:pos x="10109" y="3479"/>
                  </a:cxn>
                  <a:cxn ang="0">
                    <a:pos x="9807" y="2781"/>
                  </a:cxn>
                  <a:cxn ang="0">
                    <a:pos x="9397" y="2124"/>
                  </a:cxn>
                  <a:cxn ang="0">
                    <a:pos x="8880" y="1521"/>
                  </a:cxn>
                  <a:cxn ang="0">
                    <a:pos x="8279" y="1005"/>
                  </a:cxn>
                  <a:cxn ang="0">
                    <a:pos x="7622" y="595"/>
                  </a:cxn>
                  <a:cxn ang="0">
                    <a:pos x="6923" y="292"/>
                  </a:cxn>
                  <a:cxn ang="0">
                    <a:pos x="6195" y="95"/>
                  </a:cxn>
                  <a:cxn ang="0">
                    <a:pos x="5450" y="7"/>
                  </a:cxn>
                  <a:cxn ang="0">
                    <a:pos x="4701" y="24"/>
                  </a:cxn>
                  <a:cxn ang="0">
                    <a:pos x="3960" y="149"/>
                  </a:cxn>
                  <a:cxn ang="0">
                    <a:pos x="3240" y="381"/>
                  </a:cxn>
                  <a:cxn ang="0">
                    <a:pos x="2555" y="720"/>
                  </a:cxn>
                  <a:cxn ang="0">
                    <a:pos x="1915" y="1165"/>
                  </a:cxn>
                  <a:cxn ang="0">
                    <a:pos x="1336" y="1716"/>
                  </a:cxn>
                  <a:cxn ang="0">
                    <a:pos x="855" y="2337"/>
                  </a:cxn>
                  <a:cxn ang="0">
                    <a:pos x="481" y="3010"/>
                  </a:cxn>
                  <a:cxn ang="0">
                    <a:pos x="214" y="3720"/>
                  </a:cxn>
                  <a:cxn ang="0">
                    <a:pos x="54" y="4455"/>
                  </a:cxn>
                  <a:cxn ang="0">
                    <a:pos x="0" y="5204"/>
                  </a:cxn>
                  <a:cxn ang="0">
                    <a:pos x="54" y="5952"/>
                  </a:cxn>
                  <a:cxn ang="0">
                    <a:pos x="214" y="6687"/>
                  </a:cxn>
                  <a:cxn ang="0">
                    <a:pos x="481" y="7398"/>
                  </a:cxn>
                  <a:cxn ang="0">
                    <a:pos x="855" y="8070"/>
                  </a:cxn>
                  <a:cxn ang="0">
                    <a:pos x="1336" y="8692"/>
                  </a:cxn>
                  <a:cxn ang="0">
                    <a:pos x="1915" y="9243"/>
                  </a:cxn>
                  <a:cxn ang="0">
                    <a:pos x="2555" y="9688"/>
                  </a:cxn>
                  <a:cxn ang="0">
                    <a:pos x="3240" y="10027"/>
                  </a:cxn>
                  <a:cxn ang="0">
                    <a:pos x="3960" y="10258"/>
                  </a:cxn>
                  <a:cxn ang="0">
                    <a:pos x="4701" y="10383"/>
                  </a:cxn>
                  <a:cxn ang="0">
                    <a:pos x="5450" y="10401"/>
                  </a:cxn>
                  <a:cxn ang="0">
                    <a:pos x="6195" y="10312"/>
                  </a:cxn>
                  <a:cxn ang="0">
                    <a:pos x="6923" y="10116"/>
                  </a:cxn>
                  <a:cxn ang="0">
                    <a:pos x="7622" y="9813"/>
                  </a:cxn>
                  <a:cxn ang="0">
                    <a:pos x="8279" y="9403"/>
                  </a:cxn>
                  <a:cxn ang="0">
                    <a:pos x="8880" y="8886"/>
                  </a:cxn>
                </a:cxnLst>
                <a:rect l="0" t="0" r="r" b="b"/>
                <a:pathLst>
                  <a:path w="10400" h="10407">
                    <a:moveTo>
                      <a:pt x="8880" y="8886"/>
                    </a:moveTo>
                    <a:lnTo>
                      <a:pt x="9064" y="8692"/>
                    </a:lnTo>
                    <a:lnTo>
                      <a:pt x="9237" y="8491"/>
                    </a:lnTo>
                    <a:lnTo>
                      <a:pt x="9397" y="8284"/>
                    </a:lnTo>
                    <a:lnTo>
                      <a:pt x="9545" y="8070"/>
                    </a:lnTo>
                    <a:lnTo>
                      <a:pt x="9682" y="7851"/>
                    </a:lnTo>
                    <a:lnTo>
                      <a:pt x="9807" y="7627"/>
                    </a:lnTo>
                    <a:lnTo>
                      <a:pt x="9919" y="7398"/>
                    </a:lnTo>
                    <a:lnTo>
                      <a:pt x="10021" y="7164"/>
                    </a:lnTo>
                    <a:lnTo>
                      <a:pt x="10109" y="6927"/>
                    </a:lnTo>
                    <a:lnTo>
                      <a:pt x="10186" y="6687"/>
                    </a:lnTo>
                    <a:lnTo>
                      <a:pt x="10252" y="6445"/>
                    </a:lnTo>
                    <a:lnTo>
                      <a:pt x="10305" y="6199"/>
                    </a:lnTo>
                    <a:lnTo>
                      <a:pt x="10347" y="5952"/>
                    </a:lnTo>
                    <a:lnTo>
                      <a:pt x="10376" y="5704"/>
                    </a:lnTo>
                    <a:lnTo>
                      <a:pt x="10395" y="5454"/>
                    </a:lnTo>
                    <a:lnTo>
                      <a:pt x="10400" y="5204"/>
                    </a:lnTo>
                    <a:lnTo>
                      <a:pt x="10395" y="4954"/>
                    </a:lnTo>
                    <a:lnTo>
                      <a:pt x="10376" y="4704"/>
                    </a:lnTo>
                    <a:lnTo>
                      <a:pt x="10347" y="4455"/>
                    </a:lnTo>
                    <a:lnTo>
                      <a:pt x="10305" y="4209"/>
                    </a:lnTo>
                    <a:lnTo>
                      <a:pt x="10252" y="3963"/>
                    </a:lnTo>
                    <a:lnTo>
                      <a:pt x="10186" y="3720"/>
                    </a:lnTo>
                    <a:lnTo>
                      <a:pt x="10109" y="3479"/>
                    </a:lnTo>
                    <a:lnTo>
                      <a:pt x="10021" y="3243"/>
                    </a:lnTo>
                    <a:lnTo>
                      <a:pt x="9919" y="3010"/>
                    </a:lnTo>
                    <a:lnTo>
                      <a:pt x="9807" y="2781"/>
                    </a:lnTo>
                    <a:lnTo>
                      <a:pt x="9682" y="2557"/>
                    </a:lnTo>
                    <a:lnTo>
                      <a:pt x="9545" y="2337"/>
                    </a:lnTo>
                    <a:lnTo>
                      <a:pt x="9397" y="2124"/>
                    </a:lnTo>
                    <a:lnTo>
                      <a:pt x="9237" y="1916"/>
                    </a:lnTo>
                    <a:lnTo>
                      <a:pt x="9064" y="1716"/>
                    </a:lnTo>
                    <a:lnTo>
                      <a:pt x="8880" y="1521"/>
                    </a:lnTo>
                    <a:lnTo>
                      <a:pt x="8686" y="1337"/>
                    </a:lnTo>
                    <a:lnTo>
                      <a:pt x="8485" y="1165"/>
                    </a:lnTo>
                    <a:lnTo>
                      <a:pt x="8279" y="1005"/>
                    </a:lnTo>
                    <a:lnTo>
                      <a:pt x="8065" y="856"/>
                    </a:lnTo>
                    <a:lnTo>
                      <a:pt x="7846" y="720"/>
                    </a:lnTo>
                    <a:lnTo>
                      <a:pt x="7622" y="595"/>
                    </a:lnTo>
                    <a:lnTo>
                      <a:pt x="7393" y="482"/>
                    </a:lnTo>
                    <a:lnTo>
                      <a:pt x="7160" y="381"/>
                    </a:lnTo>
                    <a:lnTo>
                      <a:pt x="6923" y="292"/>
                    </a:lnTo>
                    <a:lnTo>
                      <a:pt x="6683" y="214"/>
                    </a:lnTo>
                    <a:lnTo>
                      <a:pt x="6441" y="149"/>
                    </a:lnTo>
                    <a:lnTo>
                      <a:pt x="6195" y="95"/>
                    </a:lnTo>
                    <a:lnTo>
                      <a:pt x="5948" y="54"/>
                    </a:lnTo>
                    <a:lnTo>
                      <a:pt x="5700" y="24"/>
                    </a:lnTo>
                    <a:lnTo>
                      <a:pt x="5450" y="7"/>
                    </a:lnTo>
                    <a:lnTo>
                      <a:pt x="5200" y="0"/>
                    </a:lnTo>
                    <a:lnTo>
                      <a:pt x="4951" y="7"/>
                    </a:lnTo>
                    <a:lnTo>
                      <a:pt x="4701" y="24"/>
                    </a:lnTo>
                    <a:lnTo>
                      <a:pt x="4452" y="54"/>
                    </a:lnTo>
                    <a:lnTo>
                      <a:pt x="4206" y="95"/>
                    </a:lnTo>
                    <a:lnTo>
                      <a:pt x="3960" y="149"/>
                    </a:lnTo>
                    <a:lnTo>
                      <a:pt x="3717" y="214"/>
                    </a:lnTo>
                    <a:lnTo>
                      <a:pt x="3477" y="292"/>
                    </a:lnTo>
                    <a:lnTo>
                      <a:pt x="3240" y="381"/>
                    </a:lnTo>
                    <a:lnTo>
                      <a:pt x="3008" y="482"/>
                    </a:lnTo>
                    <a:lnTo>
                      <a:pt x="2778" y="595"/>
                    </a:lnTo>
                    <a:lnTo>
                      <a:pt x="2555" y="720"/>
                    </a:lnTo>
                    <a:lnTo>
                      <a:pt x="2335" y="856"/>
                    </a:lnTo>
                    <a:lnTo>
                      <a:pt x="2122" y="1005"/>
                    </a:lnTo>
                    <a:lnTo>
                      <a:pt x="1915" y="1165"/>
                    </a:lnTo>
                    <a:lnTo>
                      <a:pt x="1714" y="1337"/>
                    </a:lnTo>
                    <a:lnTo>
                      <a:pt x="1520" y="1521"/>
                    </a:lnTo>
                    <a:lnTo>
                      <a:pt x="1336" y="1716"/>
                    </a:lnTo>
                    <a:lnTo>
                      <a:pt x="1164" y="1916"/>
                    </a:lnTo>
                    <a:lnTo>
                      <a:pt x="1004" y="2124"/>
                    </a:lnTo>
                    <a:lnTo>
                      <a:pt x="855" y="2337"/>
                    </a:lnTo>
                    <a:lnTo>
                      <a:pt x="719" y="2557"/>
                    </a:lnTo>
                    <a:lnTo>
                      <a:pt x="594" y="2781"/>
                    </a:lnTo>
                    <a:lnTo>
                      <a:pt x="481" y="3010"/>
                    </a:lnTo>
                    <a:lnTo>
                      <a:pt x="380" y="3243"/>
                    </a:lnTo>
                    <a:lnTo>
                      <a:pt x="292" y="3479"/>
                    </a:lnTo>
                    <a:lnTo>
                      <a:pt x="214" y="3720"/>
                    </a:lnTo>
                    <a:lnTo>
                      <a:pt x="149" y="3963"/>
                    </a:lnTo>
                    <a:lnTo>
                      <a:pt x="95" y="4209"/>
                    </a:lnTo>
                    <a:lnTo>
                      <a:pt x="54" y="4455"/>
                    </a:lnTo>
                    <a:lnTo>
                      <a:pt x="23" y="4704"/>
                    </a:lnTo>
                    <a:lnTo>
                      <a:pt x="6" y="4954"/>
                    </a:lnTo>
                    <a:lnTo>
                      <a:pt x="0" y="5204"/>
                    </a:lnTo>
                    <a:lnTo>
                      <a:pt x="6" y="5454"/>
                    </a:lnTo>
                    <a:lnTo>
                      <a:pt x="23" y="5704"/>
                    </a:lnTo>
                    <a:lnTo>
                      <a:pt x="54" y="5952"/>
                    </a:lnTo>
                    <a:lnTo>
                      <a:pt x="95" y="6199"/>
                    </a:lnTo>
                    <a:lnTo>
                      <a:pt x="149" y="6445"/>
                    </a:lnTo>
                    <a:lnTo>
                      <a:pt x="214" y="6687"/>
                    </a:lnTo>
                    <a:lnTo>
                      <a:pt x="292" y="6927"/>
                    </a:lnTo>
                    <a:lnTo>
                      <a:pt x="380" y="7164"/>
                    </a:lnTo>
                    <a:lnTo>
                      <a:pt x="481" y="7398"/>
                    </a:lnTo>
                    <a:lnTo>
                      <a:pt x="594" y="7627"/>
                    </a:lnTo>
                    <a:lnTo>
                      <a:pt x="719" y="7851"/>
                    </a:lnTo>
                    <a:lnTo>
                      <a:pt x="855" y="8070"/>
                    </a:lnTo>
                    <a:lnTo>
                      <a:pt x="1004" y="8284"/>
                    </a:lnTo>
                    <a:lnTo>
                      <a:pt x="1164" y="8491"/>
                    </a:lnTo>
                    <a:lnTo>
                      <a:pt x="1336" y="8692"/>
                    </a:lnTo>
                    <a:lnTo>
                      <a:pt x="1520" y="8886"/>
                    </a:lnTo>
                    <a:lnTo>
                      <a:pt x="1714" y="9070"/>
                    </a:lnTo>
                    <a:lnTo>
                      <a:pt x="1915" y="9243"/>
                    </a:lnTo>
                    <a:lnTo>
                      <a:pt x="2122" y="9403"/>
                    </a:lnTo>
                    <a:lnTo>
                      <a:pt x="2335" y="9551"/>
                    </a:lnTo>
                    <a:lnTo>
                      <a:pt x="2555" y="9688"/>
                    </a:lnTo>
                    <a:lnTo>
                      <a:pt x="2778" y="9813"/>
                    </a:lnTo>
                    <a:lnTo>
                      <a:pt x="3008" y="9925"/>
                    </a:lnTo>
                    <a:lnTo>
                      <a:pt x="3240" y="10027"/>
                    </a:lnTo>
                    <a:lnTo>
                      <a:pt x="3477" y="10116"/>
                    </a:lnTo>
                    <a:lnTo>
                      <a:pt x="3717" y="10192"/>
                    </a:lnTo>
                    <a:lnTo>
                      <a:pt x="3960" y="10258"/>
                    </a:lnTo>
                    <a:lnTo>
                      <a:pt x="4206" y="10312"/>
                    </a:lnTo>
                    <a:lnTo>
                      <a:pt x="4452" y="10354"/>
                    </a:lnTo>
                    <a:lnTo>
                      <a:pt x="4701" y="10383"/>
                    </a:lnTo>
                    <a:lnTo>
                      <a:pt x="4951" y="10401"/>
                    </a:lnTo>
                    <a:lnTo>
                      <a:pt x="5200" y="10407"/>
                    </a:lnTo>
                    <a:lnTo>
                      <a:pt x="5450" y="10401"/>
                    </a:lnTo>
                    <a:lnTo>
                      <a:pt x="5700" y="10383"/>
                    </a:lnTo>
                    <a:lnTo>
                      <a:pt x="5948" y="10354"/>
                    </a:lnTo>
                    <a:lnTo>
                      <a:pt x="6195" y="10312"/>
                    </a:lnTo>
                    <a:lnTo>
                      <a:pt x="6441" y="10258"/>
                    </a:lnTo>
                    <a:lnTo>
                      <a:pt x="6683" y="10192"/>
                    </a:lnTo>
                    <a:lnTo>
                      <a:pt x="6923" y="10116"/>
                    </a:lnTo>
                    <a:lnTo>
                      <a:pt x="7160" y="10027"/>
                    </a:lnTo>
                    <a:lnTo>
                      <a:pt x="7393" y="9925"/>
                    </a:lnTo>
                    <a:lnTo>
                      <a:pt x="7622" y="9813"/>
                    </a:lnTo>
                    <a:lnTo>
                      <a:pt x="7846" y="9688"/>
                    </a:lnTo>
                    <a:lnTo>
                      <a:pt x="8065" y="9551"/>
                    </a:lnTo>
                    <a:lnTo>
                      <a:pt x="8279" y="9403"/>
                    </a:lnTo>
                    <a:lnTo>
                      <a:pt x="8485" y="9243"/>
                    </a:lnTo>
                    <a:lnTo>
                      <a:pt x="8686" y="9070"/>
                    </a:lnTo>
                    <a:lnTo>
                      <a:pt x="8880" y="8886"/>
                    </a:lnTo>
                  </a:path>
                </a:pathLst>
              </a:custGeom>
              <a:gradFill flip="none" rotWithShape="1">
                <a:gsLst>
                  <a:gs pos="0">
                    <a:srgbClr val="FFFFFF"/>
                  </a:gs>
                  <a:gs pos="50000">
                    <a:srgbClr val="FFFFFF"/>
                  </a:gs>
                  <a:gs pos="100000">
                    <a:srgbClr val="FFFFFF">
                      <a:lumMod val="85000"/>
                    </a:srgbClr>
                  </a:gs>
                </a:gsLst>
                <a:path path="circle">
                  <a:fillToRect l="50000" t="50000" r="50000" b="50000"/>
                </a:path>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3200" b="0" i="0" u="none" strike="noStrike" kern="0" cap="none" spc="0" normalizeH="0" baseline="0" noProof="0" dirty="0">
                  <a:ln>
                    <a:noFill/>
                  </a:ln>
                  <a:solidFill>
                    <a:srgbClr val="000000"/>
                  </a:solidFill>
                  <a:effectLst/>
                  <a:uLnTx/>
                  <a:uFillTx/>
                  <a:cs typeface="+mn-ea"/>
                  <a:sym typeface="+mn-lt"/>
                </a:endParaRPr>
              </a:p>
            </p:txBody>
          </p:sp>
        </p:grpSp>
        <p:sp>
          <p:nvSpPr>
            <p:cNvPr id="6" name="Freeform 196">
              <a:extLst>
                <a:ext uri="{FF2B5EF4-FFF2-40B4-BE49-F238E27FC236}">
                  <a16:creationId xmlns:a16="http://schemas.microsoft.com/office/drawing/2014/main" id="{B249CDB4-81E4-4A72-9AC5-7B3548E32500}"/>
                </a:ext>
              </a:extLst>
            </p:cNvPr>
            <p:cNvSpPr>
              <a:spLocks/>
            </p:cNvSpPr>
            <p:nvPr/>
          </p:nvSpPr>
          <p:spPr bwMode="auto">
            <a:xfrm>
              <a:off x="2476106" y="2830864"/>
              <a:ext cx="1424708" cy="926056"/>
            </a:xfrm>
            <a:custGeom>
              <a:avLst/>
              <a:gdLst>
                <a:gd name="T0" fmla="*/ 242 w 319"/>
                <a:gd name="T1" fmla="*/ 58 h 207"/>
                <a:gd name="T2" fmla="*/ 229 w 319"/>
                <a:gd name="T3" fmla="*/ 59 h 207"/>
                <a:gd name="T4" fmla="*/ 218 w 319"/>
                <a:gd name="T5" fmla="*/ 35 h 207"/>
                <a:gd name="T6" fmla="*/ 199 w 319"/>
                <a:gd name="T7" fmla="*/ 16 h 207"/>
                <a:gd name="T8" fmla="*/ 175 w 319"/>
                <a:gd name="T9" fmla="*/ 4 h 207"/>
                <a:gd name="T10" fmla="*/ 148 w 319"/>
                <a:gd name="T11" fmla="*/ 0 h 207"/>
                <a:gd name="T12" fmla="*/ 140 w 319"/>
                <a:gd name="T13" fmla="*/ 0 h 207"/>
                <a:gd name="T14" fmla="*/ 124 w 319"/>
                <a:gd name="T15" fmla="*/ 4 h 207"/>
                <a:gd name="T16" fmla="*/ 108 w 319"/>
                <a:gd name="T17" fmla="*/ 10 h 207"/>
                <a:gd name="T18" fmla="*/ 95 w 319"/>
                <a:gd name="T19" fmla="*/ 18 h 207"/>
                <a:gd name="T20" fmla="*/ 83 w 319"/>
                <a:gd name="T21" fmla="*/ 30 h 207"/>
                <a:gd name="T22" fmla="*/ 74 w 319"/>
                <a:gd name="T23" fmla="*/ 43 h 207"/>
                <a:gd name="T24" fmla="*/ 68 w 319"/>
                <a:gd name="T25" fmla="*/ 58 h 207"/>
                <a:gd name="T26" fmla="*/ 64 w 319"/>
                <a:gd name="T27" fmla="*/ 74 h 207"/>
                <a:gd name="T28" fmla="*/ 64 w 319"/>
                <a:gd name="T29" fmla="*/ 83 h 207"/>
                <a:gd name="T30" fmla="*/ 65 w 319"/>
                <a:gd name="T31" fmla="*/ 95 h 207"/>
                <a:gd name="T32" fmla="*/ 57 w 319"/>
                <a:gd name="T33" fmla="*/ 94 h 207"/>
                <a:gd name="T34" fmla="*/ 36 w 319"/>
                <a:gd name="T35" fmla="*/ 99 h 207"/>
                <a:gd name="T36" fmla="*/ 17 w 319"/>
                <a:gd name="T37" fmla="*/ 111 h 207"/>
                <a:gd name="T38" fmla="*/ 5 w 319"/>
                <a:gd name="T39" fmla="*/ 128 h 207"/>
                <a:gd name="T40" fmla="*/ 0 w 319"/>
                <a:gd name="T41" fmla="*/ 151 h 207"/>
                <a:gd name="T42" fmla="*/ 1 w 319"/>
                <a:gd name="T43" fmla="*/ 162 h 207"/>
                <a:gd name="T44" fmla="*/ 10 w 319"/>
                <a:gd name="T45" fmla="*/ 182 h 207"/>
                <a:gd name="T46" fmla="*/ 25 w 319"/>
                <a:gd name="T47" fmla="*/ 197 h 207"/>
                <a:gd name="T48" fmla="*/ 46 w 319"/>
                <a:gd name="T49" fmla="*/ 206 h 207"/>
                <a:gd name="T50" fmla="*/ 137 w 319"/>
                <a:gd name="T51" fmla="*/ 207 h 207"/>
                <a:gd name="T52" fmla="*/ 104 w 319"/>
                <a:gd name="T53" fmla="*/ 147 h 207"/>
                <a:gd name="T54" fmla="*/ 216 w 319"/>
                <a:gd name="T55" fmla="*/ 147 h 207"/>
                <a:gd name="T56" fmla="*/ 181 w 319"/>
                <a:gd name="T57" fmla="*/ 207 h 207"/>
                <a:gd name="T58" fmla="*/ 242 w 319"/>
                <a:gd name="T59" fmla="*/ 207 h 207"/>
                <a:gd name="T60" fmla="*/ 258 w 319"/>
                <a:gd name="T61" fmla="*/ 206 h 207"/>
                <a:gd name="T62" fmla="*/ 272 w 319"/>
                <a:gd name="T63" fmla="*/ 201 h 207"/>
                <a:gd name="T64" fmla="*/ 285 w 319"/>
                <a:gd name="T65" fmla="*/ 194 h 207"/>
                <a:gd name="T66" fmla="*/ 296 w 319"/>
                <a:gd name="T67" fmla="*/ 185 h 207"/>
                <a:gd name="T68" fmla="*/ 306 w 319"/>
                <a:gd name="T69" fmla="*/ 174 h 207"/>
                <a:gd name="T70" fmla="*/ 313 w 319"/>
                <a:gd name="T71" fmla="*/ 161 h 207"/>
                <a:gd name="T72" fmla="*/ 317 w 319"/>
                <a:gd name="T73" fmla="*/ 148 h 207"/>
                <a:gd name="T74" fmla="*/ 319 w 319"/>
                <a:gd name="T75" fmla="*/ 132 h 207"/>
                <a:gd name="T76" fmla="*/ 318 w 319"/>
                <a:gd name="T77" fmla="*/ 125 h 207"/>
                <a:gd name="T78" fmla="*/ 315 w 319"/>
                <a:gd name="T79" fmla="*/ 111 h 207"/>
                <a:gd name="T80" fmla="*/ 310 w 319"/>
                <a:gd name="T81" fmla="*/ 97 h 207"/>
                <a:gd name="T82" fmla="*/ 301 w 319"/>
                <a:gd name="T83" fmla="*/ 85 h 207"/>
                <a:gd name="T84" fmla="*/ 291 w 319"/>
                <a:gd name="T85" fmla="*/ 74 h 207"/>
                <a:gd name="T86" fmla="*/ 279 w 319"/>
                <a:gd name="T87" fmla="*/ 67 h 207"/>
                <a:gd name="T88" fmla="*/ 265 w 319"/>
                <a:gd name="T89" fmla="*/ 61 h 207"/>
                <a:gd name="T90" fmla="*/ 250 w 319"/>
                <a:gd name="T91" fmla="*/ 58 h 207"/>
                <a:gd name="T92" fmla="*/ 242 w 319"/>
                <a:gd name="T93" fmla="*/ 5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9" h="207">
                  <a:moveTo>
                    <a:pt x="242" y="58"/>
                  </a:moveTo>
                  <a:lnTo>
                    <a:pt x="242" y="58"/>
                  </a:lnTo>
                  <a:lnTo>
                    <a:pt x="229" y="59"/>
                  </a:lnTo>
                  <a:lnTo>
                    <a:pt x="229" y="59"/>
                  </a:lnTo>
                  <a:lnTo>
                    <a:pt x="225" y="46"/>
                  </a:lnTo>
                  <a:lnTo>
                    <a:pt x="218" y="35"/>
                  </a:lnTo>
                  <a:lnTo>
                    <a:pt x="209" y="25"/>
                  </a:lnTo>
                  <a:lnTo>
                    <a:pt x="199" y="16"/>
                  </a:lnTo>
                  <a:lnTo>
                    <a:pt x="188" y="9"/>
                  </a:lnTo>
                  <a:lnTo>
                    <a:pt x="175" y="4"/>
                  </a:lnTo>
                  <a:lnTo>
                    <a:pt x="163" y="1"/>
                  </a:lnTo>
                  <a:lnTo>
                    <a:pt x="148" y="0"/>
                  </a:lnTo>
                  <a:lnTo>
                    <a:pt x="148" y="0"/>
                  </a:lnTo>
                  <a:lnTo>
                    <a:pt x="140" y="0"/>
                  </a:lnTo>
                  <a:lnTo>
                    <a:pt x="131" y="2"/>
                  </a:lnTo>
                  <a:lnTo>
                    <a:pt x="124" y="4"/>
                  </a:lnTo>
                  <a:lnTo>
                    <a:pt x="115" y="6"/>
                  </a:lnTo>
                  <a:lnTo>
                    <a:pt x="108" y="10"/>
                  </a:lnTo>
                  <a:lnTo>
                    <a:pt x="101" y="14"/>
                  </a:lnTo>
                  <a:lnTo>
                    <a:pt x="95" y="18"/>
                  </a:lnTo>
                  <a:lnTo>
                    <a:pt x="88" y="24"/>
                  </a:lnTo>
                  <a:lnTo>
                    <a:pt x="83" y="30"/>
                  </a:lnTo>
                  <a:lnTo>
                    <a:pt x="78" y="36"/>
                  </a:lnTo>
                  <a:lnTo>
                    <a:pt x="74" y="43"/>
                  </a:lnTo>
                  <a:lnTo>
                    <a:pt x="70" y="51"/>
                  </a:lnTo>
                  <a:lnTo>
                    <a:pt x="68" y="58"/>
                  </a:lnTo>
                  <a:lnTo>
                    <a:pt x="66" y="66"/>
                  </a:lnTo>
                  <a:lnTo>
                    <a:pt x="64" y="74"/>
                  </a:lnTo>
                  <a:lnTo>
                    <a:pt x="64" y="83"/>
                  </a:lnTo>
                  <a:lnTo>
                    <a:pt x="64" y="83"/>
                  </a:lnTo>
                  <a:lnTo>
                    <a:pt x="65" y="95"/>
                  </a:lnTo>
                  <a:lnTo>
                    <a:pt x="65" y="95"/>
                  </a:lnTo>
                  <a:lnTo>
                    <a:pt x="57" y="94"/>
                  </a:lnTo>
                  <a:lnTo>
                    <a:pt x="57" y="94"/>
                  </a:lnTo>
                  <a:lnTo>
                    <a:pt x="46" y="95"/>
                  </a:lnTo>
                  <a:lnTo>
                    <a:pt x="36" y="99"/>
                  </a:lnTo>
                  <a:lnTo>
                    <a:pt x="25" y="104"/>
                  </a:lnTo>
                  <a:lnTo>
                    <a:pt x="17" y="111"/>
                  </a:lnTo>
                  <a:lnTo>
                    <a:pt x="10" y="119"/>
                  </a:lnTo>
                  <a:lnTo>
                    <a:pt x="5" y="128"/>
                  </a:lnTo>
                  <a:lnTo>
                    <a:pt x="1" y="139"/>
                  </a:lnTo>
                  <a:lnTo>
                    <a:pt x="0" y="151"/>
                  </a:lnTo>
                  <a:lnTo>
                    <a:pt x="0" y="151"/>
                  </a:lnTo>
                  <a:lnTo>
                    <a:pt x="1" y="162"/>
                  </a:lnTo>
                  <a:lnTo>
                    <a:pt x="5" y="173"/>
                  </a:lnTo>
                  <a:lnTo>
                    <a:pt x="10" y="182"/>
                  </a:lnTo>
                  <a:lnTo>
                    <a:pt x="17" y="190"/>
                  </a:lnTo>
                  <a:lnTo>
                    <a:pt x="25" y="197"/>
                  </a:lnTo>
                  <a:lnTo>
                    <a:pt x="36" y="203"/>
                  </a:lnTo>
                  <a:lnTo>
                    <a:pt x="46" y="206"/>
                  </a:lnTo>
                  <a:lnTo>
                    <a:pt x="57" y="207"/>
                  </a:lnTo>
                  <a:lnTo>
                    <a:pt x="137" y="207"/>
                  </a:lnTo>
                  <a:lnTo>
                    <a:pt x="137" y="147"/>
                  </a:lnTo>
                  <a:lnTo>
                    <a:pt x="104" y="147"/>
                  </a:lnTo>
                  <a:lnTo>
                    <a:pt x="160" y="73"/>
                  </a:lnTo>
                  <a:lnTo>
                    <a:pt x="216" y="147"/>
                  </a:lnTo>
                  <a:lnTo>
                    <a:pt x="181" y="147"/>
                  </a:lnTo>
                  <a:lnTo>
                    <a:pt x="181" y="207"/>
                  </a:lnTo>
                  <a:lnTo>
                    <a:pt x="242" y="207"/>
                  </a:lnTo>
                  <a:lnTo>
                    <a:pt x="242" y="207"/>
                  </a:lnTo>
                  <a:lnTo>
                    <a:pt x="250" y="207"/>
                  </a:lnTo>
                  <a:lnTo>
                    <a:pt x="258" y="206"/>
                  </a:lnTo>
                  <a:lnTo>
                    <a:pt x="265" y="204"/>
                  </a:lnTo>
                  <a:lnTo>
                    <a:pt x="272" y="201"/>
                  </a:lnTo>
                  <a:lnTo>
                    <a:pt x="279" y="197"/>
                  </a:lnTo>
                  <a:lnTo>
                    <a:pt x="285" y="194"/>
                  </a:lnTo>
                  <a:lnTo>
                    <a:pt x="291" y="190"/>
                  </a:lnTo>
                  <a:lnTo>
                    <a:pt x="296" y="185"/>
                  </a:lnTo>
                  <a:lnTo>
                    <a:pt x="301" y="180"/>
                  </a:lnTo>
                  <a:lnTo>
                    <a:pt x="306" y="174"/>
                  </a:lnTo>
                  <a:lnTo>
                    <a:pt x="310" y="167"/>
                  </a:lnTo>
                  <a:lnTo>
                    <a:pt x="313" y="161"/>
                  </a:lnTo>
                  <a:lnTo>
                    <a:pt x="315" y="154"/>
                  </a:lnTo>
                  <a:lnTo>
                    <a:pt x="317" y="148"/>
                  </a:lnTo>
                  <a:lnTo>
                    <a:pt x="318" y="139"/>
                  </a:lnTo>
                  <a:lnTo>
                    <a:pt x="319" y="132"/>
                  </a:lnTo>
                  <a:lnTo>
                    <a:pt x="319" y="132"/>
                  </a:lnTo>
                  <a:lnTo>
                    <a:pt x="318" y="125"/>
                  </a:lnTo>
                  <a:lnTo>
                    <a:pt x="317" y="118"/>
                  </a:lnTo>
                  <a:lnTo>
                    <a:pt x="315" y="111"/>
                  </a:lnTo>
                  <a:lnTo>
                    <a:pt x="313" y="103"/>
                  </a:lnTo>
                  <a:lnTo>
                    <a:pt x="310" y="97"/>
                  </a:lnTo>
                  <a:lnTo>
                    <a:pt x="306" y="91"/>
                  </a:lnTo>
                  <a:lnTo>
                    <a:pt x="301" y="85"/>
                  </a:lnTo>
                  <a:lnTo>
                    <a:pt x="296" y="79"/>
                  </a:lnTo>
                  <a:lnTo>
                    <a:pt x="291" y="74"/>
                  </a:lnTo>
                  <a:lnTo>
                    <a:pt x="285" y="70"/>
                  </a:lnTo>
                  <a:lnTo>
                    <a:pt x="279" y="67"/>
                  </a:lnTo>
                  <a:lnTo>
                    <a:pt x="272" y="64"/>
                  </a:lnTo>
                  <a:lnTo>
                    <a:pt x="265" y="61"/>
                  </a:lnTo>
                  <a:lnTo>
                    <a:pt x="258" y="59"/>
                  </a:lnTo>
                  <a:lnTo>
                    <a:pt x="250" y="58"/>
                  </a:lnTo>
                  <a:lnTo>
                    <a:pt x="242" y="58"/>
                  </a:lnTo>
                  <a:lnTo>
                    <a:pt x="242" y="58"/>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000000">
                    <a:lumMod val="65000"/>
                    <a:lumOff val="35000"/>
                  </a:srgbClr>
                </a:solidFill>
                <a:effectLst/>
                <a:uLnTx/>
                <a:uFillTx/>
                <a:cs typeface="+mn-ea"/>
                <a:sym typeface="+mn-lt"/>
              </a:endParaRPr>
            </a:p>
          </p:txBody>
        </p:sp>
      </p:grpSp>
      <p:grpSp>
        <p:nvGrpSpPr>
          <p:cNvPr id="14" name="组合 13">
            <a:extLst>
              <a:ext uri="{FF2B5EF4-FFF2-40B4-BE49-F238E27FC236}">
                <a16:creationId xmlns:a16="http://schemas.microsoft.com/office/drawing/2014/main" id="{C1B28AE8-9468-44EA-A952-0AF75D7681A1}"/>
              </a:ext>
            </a:extLst>
          </p:cNvPr>
          <p:cNvGrpSpPr/>
          <p:nvPr/>
        </p:nvGrpSpPr>
        <p:grpSpPr>
          <a:xfrm>
            <a:off x="5086080" y="159479"/>
            <a:ext cx="4178899" cy="822718"/>
            <a:chOff x="6149133" y="1595446"/>
            <a:chExt cx="4178899" cy="822718"/>
          </a:xfrm>
        </p:grpSpPr>
        <p:grpSp>
          <p:nvGrpSpPr>
            <p:cNvPr id="15" name="组合 14">
              <a:extLst>
                <a:ext uri="{FF2B5EF4-FFF2-40B4-BE49-F238E27FC236}">
                  <a16:creationId xmlns:a16="http://schemas.microsoft.com/office/drawing/2014/main" id="{E567CBE3-3A63-4790-AFA1-7EE78FC9CB3D}"/>
                </a:ext>
              </a:extLst>
            </p:cNvPr>
            <p:cNvGrpSpPr/>
            <p:nvPr/>
          </p:nvGrpSpPr>
          <p:grpSpPr>
            <a:xfrm>
              <a:off x="6149133" y="1595446"/>
              <a:ext cx="822720" cy="822718"/>
              <a:chOff x="5663488" y="1758240"/>
              <a:chExt cx="1874676" cy="1874672"/>
            </a:xfrm>
          </p:grpSpPr>
          <p:sp>
            <p:nvSpPr>
              <p:cNvPr id="18" name="圆角矩形 7">
                <a:extLst>
                  <a:ext uri="{FF2B5EF4-FFF2-40B4-BE49-F238E27FC236}">
                    <a16:creationId xmlns:a16="http://schemas.microsoft.com/office/drawing/2014/main" id="{197E5451-40F0-4CB9-A3E3-024A6E4095B1}"/>
                  </a:ext>
                </a:extLst>
              </p:cNvPr>
              <p:cNvSpPr/>
              <p:nvPr/>
            </p:nvSpPr>
            <p:spPr>
              <a:xfrm>
                <a:off x="5663488" y="1758240"/>
                <a:ext cx="1874676" cy="1874672"/>
              </a:xfrm>
              <a:prstGeom prst="ellipse">
                <a:avLst/>
              </a:prstGeom>
              <a:solidFill>
                <a:srgbClr val="FFFFFF"/>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cs typeface="+mn-ea"/>
                  <a:sym typeface="+mn-lt"/>
                </a:endParaRPr>
              </a:p>
            </p:txBody>
          </p:sp>
          <p:sp>
            <p:nvSpPr>
              <p:cNvPr id="19" name="椭圆 18">
                <a:extLst>
                  <a:ext uri="{FF2B5EF4-FFF2-40B4-BE49-F238E27FC236}">
                    <a16:creationId xmlns:a16="http://schemas.microsoft.com/office/drawing/2014/main" id="{A7122B4D-2C76-4F04-B76E-3FB8804932BE}"/>
                  </a:ext>
                </a:extLst>
              </p:cNvPr>
              <p:cNvSpPr/>
              <p:nvPr/>
            </p:nvSpPr>
            <p:spPr>
              <a:xfrm>
                <a:off x="5928512" y="2023262"/>
                <a:ext cx="1344632" cy="1344632"/>
              </a:xfrm>
              <a:prstGeom prst="ellipse">
                <a:avLst/>
              </a:prstGeom>
              <a:solidFill>
                <a:schemeClr val="accent1"/>
              </a:solidFill>
              <a:ln w="76200" cap="flat" cmpd="sng" algn="ctr">
                <a:solidFill>
                  <a:srgbClr val="FFFFFF">
                    <a:lumMod val="8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40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endParaRPr>
              </a:p>
            </p:txBody>
          </p:sp>
          <p:sp>
            <p:nvSpPr>
              <p:cNvPr id="20" name="圆角矩形 7">
                <a:extLst>
                  <a:ext uri="{FF2B5EF4-FFF2-40B4-BE49-F238E27FC236}">
                    <a16:creationId xmlns:a16="http://schemas.microsoft.com/office/drawing/2014/main" id="{A3B9D51B-0147-4CA9-A27B-3230E1122E6B}"/>
                  </a:ext>
                </a:extLst>
              </p:cNvPr>
              <p:cNvSpPr/>
              <p:nvPr/>
            </p:nvSpPr>
            <p:spPr>
              <a:xfrm>
                <a:off x="6324138" y="2362293"/>
                <a:ext cx="553376" cy="666567"/>
              </a:xfrm>
              <a:custGeom>
                <a:avLst/>
                <a:gdLst>
                  <a:gd name="T0" fmla="*/ 212 w 212"/>
                  <a:gd name="T1" fmla="*/ 160 h 256"/>
                  <a:gd name="T2" fmla="*/ 210 w 212"/>
                  <a:gd name="T3" fmla="*/ 171 h 256"/>
                  <a:gd name="T4" fmla="*/ 203 w 212"/>
                  <a:gd name="T5" fmla="*/ 180 h 256"/>
                  <a:gd name="T6" fmla="*/ 208 w 212"/>
                  <a:gd name="T7" fmla="*/ 188 h 256"/>
                  <a:gd name="T8" fmla="*/ 209 w 212"/>
                  <a:gd name="T9" fmla="*/ 200 h 256"/>
                  <a:gd name="T10" fmla="*/ 205 w 212"/>
                  <a:gd name="T11" fmla="*/ 212 h 256"/>
                  <a:gd name="T12" fmla="*/ 200 w 212"/>
                  <a:gd name="T13" fmla="*/ 218 h 256"/>
                  <a:gd name="T14" fmla="*/ 193 w 212"/>
                  <a:gd name="T15" fmla="*/ 222 h 256"/>
                  <a:gd name="T16" fmla="*/ 194 w 212"/>
                  <a:gd name="T17" fmla="*/ 235 h 256"/>
                  <a:gd name="T18" fmla="*/ 186 w 212"/>
                  <a:gd name="T19" fmla="*/ 245 h 256"/>
                  <a:gd name="T20" fmla="*/ 176 w 212"/>
                  <a:gd name="T21" fmla="*/ 251 h 256"/>
                  <a:gd name="T22" fmla="*/ 169 w 212"/>
                  <a:gd name="T23" fmla="*/ 254 h 256"/>
                  <a:gd name="T24" fmla="*/ 131 w 212"/>
                  <a:gd name="T25" fmla="*/ 256 h 256"/>
                  <a:gd name="T26" fmla="*/ 91 w 212"/>
                  <a:gd name="T27" fmla="*/ 254 h 256"/>
                  <a:gd name="T28" fmla="*/ 60 w 212"/>
                  <a:gd name="T29" fmla="*/ 247 h 256"/>
                  <a:gd name="T30" fmla="*/ 55 w 212"/>
                  <a:gd name="T31" fmla="*/ 245 h 256"/>
                  <a:gd name="T32" fmla="*/ 50 w 212"/>
                  <a:gd name="T33" fmla="*/ 242 h 256"/>
                  <a:gd name="T34" fmla="*/ 46 w 212"/>
                  <a:gd name="T35" fmla="*/ 239 h 256"/>
                  <a:gd name="T36" fmla="*/ 42 w 212"/>
                  <a:gd name="T37" fmla="*/ 234 h 256"/>
                  <a:gd name="T38" fmla="*/ 0 w 212"/>
                  <a:gd name="T39" fmla="*/ 230 h 256"/>
                  <a:gd name="T40" fmla="*/ 0 w 212"/>
                  <a:gd name="T41" fmla="*/ 136 h 256"/>
                  <a:gd name="T42" fmla="*/ 15 w 212"/>
                  <a:gd name="T43" fmla="*/ 136 h 256"/>
                  <a:gd name="T44" fmla="*/ 30 w 212"/>
                  <a:gd name="T45" fmla="*/ 136 h 256"/>
                  <a:gd name="T46" fmla="*/ 37 w 212"/>
                  <a:gd name="T47" fmla="*/ 131 h 256"/>
                  <a:gd name="T48" fmla="*/ 41 w 212"/>
                  <a:gd name="T49" fmla="*/ 127 h 256"/>
                  <a:gd name="T50" fmla="*/ 43 w 212"/>
                  <a:gd name="T51" fmla="*/ 116 h 256"/>
                  <a:gd name="T52" fmla="*/ 46 w 212"/>
                  <a:gd name="T53" fmla="*/ 104 h 256"/>
                  <a:gd name="T54" fmla="*/ 50 w 212"/>
                  <a:gd name="T55" fmla="*/ 95 h 256"/>
                  <a:gd name="T56" fmla="*/ 56 w 212"/>
                  <a:gd name="T57" fmla="*/ 84 h 256"/>
                  <a:gd name="T58" fmla="*/ 73 w 212"/>
                  <a:gd name="T59" fmla="*/ 68 h 256"/>
                  <a:gd name="T60" fmla="*/ 89 w 212"/>
                  <a:gd name="T61" fmla="*/ 18 h 256"/>
                  <a:gd name="T62" fmla="*/ 89 w 212"/>
                  <a:gd name="T63" fmla="*/ 2 h 256"/>
                  <a:gd name="T64" fmla="*/ 97 w 212"/>
                  <a:gd name="T65" fmla="*/ 0 h 256"/>
                  <a:gd name="T66" fmla="*/ 117 w 212"/>
                  <a:gd name="T67" fmla="*/ 18 h 256"/>
                  <a:gd name="T68" fmla="*/ 121 w 212"/>
                  <a:gd name="T69" fmla="*/ 39 h 256"/>
                  <a:gd name="T70" fmla="*/ 114 w 212"/>
                  <a:gd name="T71" fmla="*/ 59 h 256"/>
                  <a:gd name="T72" fmla="*/ 109 w 212"/>
                  <a:gd name="T73" fmla="*/ 89 h 256"/>
                  <a:gd name="T74" fmla="*/ 113 w 212"/>
                  <a:gd name="T75" fmla="*/ 100 h 256"/>
                  <a:gd name="T76" fmla="*/ 122 w 212"/>
                  <a:gd name="T77" fmla="*/ 107 h 256"/>
                  <a:gd name="T78" fmla="*/ 126 w 212"/>
                  <a:gd name="T79" fmla="*/ 107 h 256"/>
                  <a:gd name="T80" fmla="*/ 131 w 212"/>
                  <a:gd name="T81" fmla="*/ 107 h 256"/>
                  <a:gd name="T82" fmla="*/ 136 w 212"/>
                  <a:gd name="T83" fmla="*/ 107 h 256"/>
                  <a:gd name="T84" fmla="*/ 141 w 212"/>
                  <a:gd name="T85" fmla="*/ 106 h 256"/>
                  <a:gd name="T86" fmla="*/ 152 w 212"/>
                  <a:gd name="T87" fmla="*/ 103 h 256"/>
                  <a:gd name="T88" fmla="*/ 164 w 212"/>
                  <a:gd name="T89" fmla="*/ 99 h 256"/>
                  <a:gd name="T90" fmla="*/ 188 w 212"/>
                  <a:gd name="T91" fmla="*/ 98 h 256"/>
                  <a:gd name="T92" fmla="*/ 198 w 212"/>
                  <a:gd name="T93" fmla="*/ 101 h 256"/>
                  <a:gd name="T94" fmla="*/ 205 w 212"/>
                  <a:gd name="T95" fmla="*/ 106 h 256"/>
                  <a:gd name="T96" fmla="*/ 206 w 212"/>
                  <a:gd name="T97" fmla="*/ 109 h 256"/>
                  <a:gd name="T98" fmla="*/ 207 w 212"/>
                  <a:gd name="T99" fmla="*/ 112 h 256"/>
                  <a:gd name="T100" fmla="*/ 208 w 212"/>
                  <a:gd name="T101" fmla="*/ 115 h 256"/>
                  <a:gd name="T102" fmla="*/ 208 w 212"/>
                  <a:gd name="T103" fmla="*/ 118 h 256"/>
                  <a:gd name="T104" fmla="*/ 208 w 212"/>
                  <a:gd name="T105" fmla="*/ 123 h 256"/>
                  <a:gd name="T106" fmla="*/ 203 w 212"/>
                  <a:gd name="T107" fmla="*/ 136 h 256"/>
                  <a:gd name="T108" fmla="*/ 205 w 212"/>
                  <a:gd name="T109" fmla="*/ 139 h 256"/>
                  <a:gd name="T110" fmla="*/ 207 w 212"/>
                  <a:gd name="T111" fmla="*/ 141 h 256"/>
                  <a:gd name="T112" fmla="*/ 209 w 212"/>
                  <a:gd name="T113" fmla="*/ 144 h 256"/>
                  <a:gd name="T114" fmla="*/ 210 w 212"/>
                  <a:gd name="T115" fmla="*/ 147 h 256"/>
                  <a:gd name="T116" fmla="*/ 211 w 212"/>
                  <a:gd name="T117" fmla="*/ 150 h 256"/>
                  <a:gd name="T118" fmla="*/ 212 w 212"/>
                  <a:gd name="T119" fmla="*/ 155 h 256"/>
                  <a:gd name="T120" fmla="*/ 212 w 212"/>
                  <a:gd name="T121" fmla="*/ 16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2" h="256">
                    <a:moveTo>
                      <a:pt x="212" y="160"/>
                    </a:moveTo>
                    <a:cubicBezTo>
                      <a:pt x="212" y="165"/>
                      <a:pt x="211" y="169"/>
                      <a:pt x="210" y="171"/>
                    </a:cubicBezTo>
                    <a:cubicBezTo>
                      <a:pt x="209" y="174"/>
                      <a:pt x="206" y="177"/>
                      <a:pt x="203" y="180"/>
                    </a:cubicBezTo>
                    <a:cubicBezTo>
                      <a:pt x="205" y="182"/>
                      <a:pt x="207" y="185"/>
                      <a:pt x="208" y="188"/>
                    </a:cubicBezTo>
                    <a:cubicBezTo>
                      <a:pt x="208" y="191"/>
                      <a:pt x="209" y="195"/>
                      <a:pt x="209" y="200"/>
                    </a:cubicBezTo>
                    <a:cubicBezTo>
                      <a:pt x="208" y="205"/>
                      <a:pt x="207" y="209"/>
                      <a:pt x="205" y="212"/>
                    </a:cubicBezTo>
                    <a:cubicBezTo>
                      <a:pt x="203" y="215"/>
                      <a:pt x="201" y="217"/>
                      <a:pt x="200" y="218"/>
                    </a:cubicBezTo>
                    <a:cubicBezTo>
                      <a:pt x="199" y="219"/>
                      <a:pt x="196" y="220"/>
                      <a:pt x="193" y="222"/>
                    </a:cubicBezTo>
                    <a:cubicBezTo>
                      <a:pt x="195" y="227"/>
                      <a:pt x="195" y="231"/>
                      <a:pt x="194" y="235"/>
                    </a:cubicBezTo>
                    <a:cubicBezTo>
                      <a:pt x="192" y="239"/>
                      <a:pt x="190" y="242"/>
                      <a:pt x="186" y="245"/>
                    </a:cubicBezTo>
                    <a:cubicBezTo>
                      <a:pt x="183" y="248"/>
                      <a:pt x="180" y="250"/>
                      <a:pt x="176" y="251"/>
                    </a:cubicBezTo>
                    <a:cubicBezTo>
                      <a:pt x="173" y="253"/>
                      <a:pt x="171" y="254"/>
                      <a:pt x="169" y="254"/>
                    </a:cubicBezTo>
                    <a:cubicBezTo>
                      <a:pt x="157" y="255"/>
                      <a:pt x="144" y="256"/>
                      <a:pt x="131" y="256"/>
                    </a:cubicBezTo>
                    <a:cubicBezTo>
                      <a:pt x="118" y="256"/>
                      <a:pt x="104" y="256"/>
                      <a:pt x="91" y="254"/>
                    </a:cubicBezTo>
                    <a:cubicBezTo>
                      <a:pt x="77" y="253"/>
                      <a:pt x="67" y="250"/>
                      <a:pt x="60" y="247"/>
                    </a:cubicBezTo>
                    <a:cubicBezTo>
                      <a:pt x="60" y="247"/>
                      <a:pt x="58" y="246"/>
                      <a:pt x="55" y="245"/>
                    </a:cubicBezTo>
                    <a:cubicBezTo>
                      <a:pt x="53" y="243"/>
                      <a:pt x="51" y="243"/>
                      <a:pt x="50" y="242"/>
                    </a:cubicBezTo>
                    <a:cubicBezTo>
                      <a:pt x="49" y="241"/>
                      <a:pt x="47" y="240"/>
                      <a:pt x="46" y="239"/>
                    </a:cubicBezTo>
                    <a:cubicBezTo>
                      <a:pt x="44" y="237"/>
                      <a:pt x="43" y="236"/>
                      <a:pt x="42" y="234"/>
                    </a:cubicBezTo>
                    <a:cubicBezTo>
                      <a:pt x="37" y="231"/>
                      <a:pt x="24" y="230"/>
                      <a:pt x="0" y="230"/>
                    </a:cubicBezTo>
                    <a:cubicBezTo>
                      <a:pt x="0" y="136"/>
                      <a:pt x="0" y="136"/>
                      <a:pt x="0" y="136"/>
                    </a:cubicBezTo>
                    <a:cubicBezTo>
                      <a:pt x="5" y="136"/>
                      <a:pt x="10" y="136"/>
                      <a:pt x="15" y="136"/>
                    </a:cubicBezTo>
                    <a:cubicBezTo>
                      <a:pt x="21" y="136"/>
                      <a:pt x="26" y="136"/>
                      <a:pt x="30" y="136"/>
                    </a:cubicBezTo>
                    <a:cubicBezTo>
                      <a:pt x="35" y="135"/>
                      <a:pt x="37" y="134"/>
                      <a:pt x="37" y="131"/>
                    </a:cubicBezTo>
                    <a:cubicBezTo>
                      <a:pt x="38" y="130"/>
                      <a:pt x="40" y="128"/>
                      <a:pt x="41" y="127"/>
                    </a:cubicBezTo>
                    <a:cubicBezTo>
                      <a:pt x="41" y="126"/>
                      <a:pt x="42" y="122"/>
                      <a:pt x="43" y="116"/>
                    </a:cubicBezTo>
                    <a:cubicBezTo>
                      <a:pt x="45" y="111"/>
                      <a:pt x="46" y="107"/>
                      <a:pt x="46" y="104"/>
                    </a:cubicBezTo>
                    <a:cubicBezTo>
                      <a:pt x="47" y="102"/>
                      <a:pt x="48" y="99"/>
                      <a:pt x="50" y="95"/>
                    </a:cubicBezTo>
                    <a:cubicBezTo>
                      <a:pt x="52" y="91"/>
                      <a:pt x="54" y="87"/>
                      <a:pt x="56" y="84"/>
                    </a:cubicBezTo>
                    <a:cubicBezTo>
                      <a:pt x="73" y="68"/>
                      <a:pt x="73" y="68"/>
                      <a:pt x="73" y="68"/>
                    </a:cubicBezTo>
                    <a:cubicBezTo>
                      <a:pt x="84" y="48"/>
                      <a:pt x="89" y="32"/>
                      <a:pt x="89" y="18"/>
                    </a:cubicBezTo>
                    <a:cubicBezTo>
                      <a:pt x="89" y="2"/>
                      <a:pt x="89" y="2"/>
                      <a:pt x="89" y="2"/>
                    </a:cubicBezTo>
                    <a:cubicBezTo>
                      <a:pt x="90" y="1"/>
                      <a:pt x="92" y="0"/>
                      <a:pt x="97" y="0"/>
                    </a:cubicBezTo>
                    <a:cubicBezTo>
                      <a:pt x="107" y="0"/>
                      <a:pt x="114" y="6"/>
                      <a:pt x="117" y="18"/>
                    </a:cubicBezTo>
                    <a:cubicBezTo>
                      <a:pt x="121" y="39"/>
                      <a:pt x="121" y="39"/>
                      <a:pt x="121" y="39"/>
                    </a:cubicBezTo>
                    <a:cubicBezTo>
                      <a:pt x="120" y="49"/>
                      <a:pt x="118" y="56"/>
                      <a:pt x="114" y="59"/>
                    </a:cubicBezTo>
                    <a:cubicBezTo>
                      <a:pt x="112" y="75"/>
                      <a:pt x="111" y="85"/>
                      <a:pt x="109" y="89"/>
                    </a:cubicBezTo>
                    <a:cubicBezTo>
                      <a:pt x="108" y="93"/>
                      <a:pt x="110" y="97"/>
                      <a:pt x="113" y="100"/>
                    </a:cubicBezTo>
                    <a:cubicBezTo>
                      <a:pt x="116" y="104"/>
                      <a:pt x="119" y="106"/>
                      <a:pt x="122" y="107"/>
                    </a:cubicBezTo>
                    <a:cubicBezTo>
                      <a:pt x="124" y="107"/>
                      <a:pt x="126" y="107"/>
                      <a:pt x="126" y="107"/>
                    </a:cubicBezTo>
                    <a:cubicBezTo>
                      <a:pt x="127" y="107"/>
                      <a:pt x="129" y="107"/>
                      <a:pt x="131" y="107"/>
                    </a:cubicBezTo>
                    <a:cubicBezTo>
                      <a:pt x="133" y="107"/>
                      <a:pt x="134" y="107"/>
                      <a:pt x="136" y="107"/>
                    </a:cubicBezTo>
                    <a:cubicBezTo>
                      <a:pt x="138" y="107"/>
                      <a:pt x="139" y="106"/>
                      <a:pt x="141" y="106"/>
                    </a:cubicBezTo>
                    <a:cubicBezTo>
                      <a:pt x="143" y="105"/>
                      <a:pt x="147" y="104"/>
                      <a:pt x="152" y="103"/>
                    </a:cubicBezTo>
                    <a:cubicBezTo>
                      <a:pt x="158" y="101"/>
                      <a:pt x="162" y="100"/>
                      <a:pt x="164" y="99"/>
                    </a:cubicBezTo>
                    <a:cubicBezTo>
                      <a:pt x="173" y="97"/>
                      <a:pt x="181" y="97"/>
                      <a:pt x="188" y="98"/>
                    </a:cubicBezTo>
                    <a:cubicBezTo>
                      <a:pt x="191" y="99"/>
                      <a:pt x="195" y="100"/>
                      <a:pt x="198" y="101"/>
                    </a:cubicBezTo>
                    <a:cubicBezTo>
                      <a:pt x="202" y="103"/>
                      <a:pt x="204" y="104"/>
                      <a:pt x="205" y="106"/>
                    </a:cubicBezTo>
                    <a:cubicBezTo>
                      <a:pt x="205" y="106"/>
                      <a:pt x="205" y="107"/>
                      <a:pt x="206" y="109"/>
                    </a:cubicBezTo>
                    <a:cubicBezTo>
                      <a:pt x="207" y="111"/>
                      <a:pt x="207" y="112"/>
                      <a:pt x="207" y="112"/>
                    </a:cubicBezTo>
                    <a:cubicBezTo>
                      <a:pt x="207" y="112"/>
                      <a:pt x="207" y="113"/>
                      <a:pt x="208" y="115"/>
                    </a:cubicBezTo>
                    <a:cubicBezTo>
                      <a:pt x="208" y="116"/>
                      <a:pt x="209" y="118"/>
                      <a:pt x="208" y="118"/>
                    </a:cubicBezTo>
                    <a:cubicBezTo>
                      <a:pt x="208" y="119"/>
                      <a:pt x="208" y="120"/>
                      <a:pt x="208" y="123"/>
                    </a:cubicBezTo>
                    <a:cubicBezTo>
                      <a:pt x="208" y="125"/>
                      <a:pt x="206" y="129"/>
                      <a:pt x="203" y="136"/>
                    </a:cubicBezTo>
                    <a:cubicBezTo>
                      <a:pt x="203" y="136"/>
                      <a:pt x="204" y="137"/>
                      <a:pt x="205" y="139"/>
                    </a:cubicBezTo>
                    <a:cubicBezTo>
                      <a:pt x="206" y="140"/>
                      <a:pt x="207" y="141"/>
                      <a:pt x="207" y="141"/>
                    </a:cubicBezTo>
                    <a:cubicBezTo>
                      <a:pt x="207" y="142"/>
                      <a:pt x="208" y="143"/>
                      <a:pt x="209" y="144"/>
                    </a:cubicBezTo>
                    <a:cubicBezTo>
                      <a:pt x="209" y="145"/>
                      <a:pt x="210" y="146"/>
                      <a:pt x="210" y="147"/>
                    </a:cubicBezTo>
                    <a:cubicBezTo>
                      <a:pt x="210" y="148"/>
                      <a:pt x="211" y="149"/>
                      <a:pt x="211" y="150"/>
                    </a:cubicBezTo>
                    <a:cubicBezTo>
                      <a:pt x="211" y="152"/>
                      <a:pt x="212" y="153"/>
                      <a:pt x="212" y="155"/>
                    </a:cubicBezTo>
                    <a:cubicBezTo>
                      <a:pt x="212" y="156"/>
                      <a:pt x="212" y="158"/>
                      <a:pt x="212" y="160"/>
                    </a:cubicBezTo>
                    <a:close/>
                  </a:path>
                </a:pathLst>
              </a:custGeom>
              <a:solidFill>
                <a:srgbClr val="FFFFFF"/>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cs typeface="+mn-ea"/>
                  <a:sym typeface="+mn-lt"/>
                </a:endParaRPr>
              </a:p>
            </p:txBody>
          </p:sp>
        </p:grpSp>
        <p:sp>
          <p:nvSpPr>
            <p:cNvPr id="16" name="矩形 15">
              <a:extLst>
                <a:ext uri="{FF2B5EF4-FFF2-40B4-BE49-F238E27FC236}">
                  <a16:creationId xmlns:a16="http://schemas.microsoft.com/office/drawing/2014/main" id="{088D71C6-231C-4504-B621-9E7FC67F7BFE}"/>
                </a:ext>
              </a:extLst>
            </p:cNvPr>
            <p:cNvSpPr/>
            <p:nvPr/>
          </p:nvSpPr>
          <p:spPr>
            <a:xfrm>
              <a:off x="7120641" y="1991380"/>
              <a:ext cx="3207391" cy="345094"/>
            </a:xfrm>
            <a:prstGeom prst="rect">
              <a:avLst/>
            </a:prstGeom>
            <a:noFill/>
          </p:spPr>
          <p:txBody>
            <a:bodyPr wrap="square">
              <a:spAutoFit/>
            </a:bodyPr>
            <a:lstStyle/>
            <a:p>
              <a:pPr algn="just" defTabSz="914377">
                <a:lnSpc>
                  <a:spcPct val="130000"/>
                </a:lnSpc>
              </a:pPr>
              <a:endParaRPr lang="zh-CN" altLang="en-US" sz="1400" dirty="0">
                <a:solidFill>
                  <a:schemeClr val="tx1">
                    <a:lumMod val="75000"/>
                    <a:lumOff val="25000"/>
                  </a:schemeClr>
                </a:solidFill>
                <a:cs typeface="+mn-ea"/>
                <a:sym typeface="+mn-lt"/>
              </a:endParaRPr>
            </a:p>
          </p:txBody>
        </p:sp>
        <p:sp>
          <p:nvSpPr>
            <p:cNvPr id="17" name="矩形 16">
              <a:extLst>
                <a:ext uri="{FF2B5EF4-FFF2-40B4-BE49-F238E27FC236}">
                  <a16:creationId xmlns:a16="http://schemas.microsoft.com/office/drawing/2014/main" id="{D944C8F1-C101-497A-975D-61859F350350}"/>
                </a:ext>
              </a:extLst>
            </p:cNvPr>
            <p:cNvSpPr/>
            <p:nvPr/>
          </p:nvSpPr>
          <p:spPr>
            <a:xfrm>
              <a:off x="7145478" y="1860541"/>
              <a:ext cx="2614111" cy="369332"/>
            </a:xfrm>
            <a:prstGeom prst="rect">
              <a:avLst/>
            </a:prstGeom>
            <a:noFill/>
          </p:spPr>
          <p:txBody>
            <a:bodyPr wrap="square">
              <a:spAutoFit/>
            </a:bodyPr>
            <a:lstStyle/>
            <a:p>
              <a:pPr defTabSz="914377"/>
              <a:r>
                <a:rPr lang="en-US" altLang="zh-CN" dirty="0">
                  <a:solidFill>
                    <a:schemeClr val="tx1">
                      <a:lumMod val="75000"/>
                      <a:lumOff val="25000"/>
                    </a:schemeClr>
                  </a:solidFill>
                  <a:cs typeface="+mn-ea"/>
                  <a:sym typeface="+mn-lt"/>
                </a:rPr>
                <a:t>Simulating Delay</a:t>
              </a:r>
              <a:endParaRPr lang="zh-CN" altLang="en-US" dirty="0">
                <a:solidFill>
                  <a:schemeClr val="tx1">
                    <a:lumMod val="75000"/>
                    <a:lumOff val="25000"/>
                  </a:schemeClr>
                </a:solidFill>
                <a:cs typeface="+mn-ea"/>
                <a:sym typeface="+mn-lt"/>
              </a:endParaRPr>
            </a:p>
          </p:txBody>
        </p:sp>
      </p:grpSp>
      <p:grpSp>
        <p:nvGrpSpPr>
          <p:cNvPr id="21" name="组合 20">
            <a:extLst>
              <a:ext uri="{FF2B5EF4-FFF2-40B4-BE49-F238E27FC236}">
                <a16:creationId xmlns:a16="http://schemas.microsoft.com/office/drawing/2014/main" id="{15A6A7E2-7846-45BE-B86B-9FD3E55008C5}"/>
              </a:ext>
            </a:extLst>
          </p:cNvPr>
          <p:cNvGrpSpPr/>
          <p:nvPr/>
        </p:nvGrpSpPr>
        <p:grpSpPr>
          <a:xfrm>
            <a:off x="5021701" y="2474294"/>
            <a:ext cx="4271868" cy="1160791"/>
            <a:chOff x="6149133" y="3000549"/>
            <a:chExt cx="4271868" cy="1160791"/>
          </a:xfrm>
        </p:grpSpPr>
        <p:grpSp>
          <p:nvGrpSpPr>
            <p:cNvPr id="22" name="组合 21">
              <a:extLst>
                <a:ext uri="{FF2B5EF4-FFF2-40B4-BE49-F238E27FC236}">
                  <a16:creationId xmlns:a16="http://schemas.microsoft.com/office/drawing/2014/main" id="{014A7AF7-9E57-4E8D-837D-66780F1FD57D}"/>
                </a:ext>
              </a:extLst>
            </p:cNvPr>
            <p:cNvGrpSpPr/>
            <p:nvPr/>
          </p:nvGrpSpPr>
          <p:grpSpPr>
            <a:xfrm>
              <a:off x="6149133" y="3000549"/>
              <a:ext cx="1600256" cy="1160791"/>
              <a:chOff x="6621202" y="2075543"/>
              <a:chExt cx="2314726" cy="1679052"/>
            </a:xfrm>
          </p:grpSpPr>
          <p:sp>
            <p:nvSpPr>
              <p:cNvPr id="25" name="矩形 3">
                <a:extLst>
                  <a:ext uri="{FF2B5EF4-FFF2-40B4-BE49-F238E27FC236}">
                    <a16:creationId xmlns:a16="http://schemas.microsoft.com/office/drawing/2014/main" id="{A22DC5CF-4A6C-48F1-B03C-3891C54428E5}"/>
                  </a:ext>
                </a:extLst>
              </p:cNvPr>
              <p:cNvSpPr/>
              <p:nvPr/>
            </p:nvSpPr>
            <p:spPr>
              <a:xfrm rot="2100000">
                <a:off x="6944687" y="2585422"/>
                <a:ext cx="1991241" cy="1169173"/>
              </a:xfrm>
              <a:custGeom>
                <a:avLst/>
                <a:gdLst>
                  <a:gd name="connsiteX0" fmla="*/ 0 w 5930900"/>
                  <a:gd name="connsiteY0" fmla="*/ 0 h 2316335"/>
                  <a:gd name="connsiteX1" fmla="*/ 5930900 w 5930900"/>
                  <a:gd name="connsiteY1" fmla="*/ 0 h 2316335"/>
                  <a:gd name="connsiteX2" fmla="*/ 5930900 w 5930900"/>
                  <a:gd name="connsiteY2" fmla="*/ 2316335 h 2316335"/>
                  <a:gd name="connsiteX3" fmla="*/ 0 w 5930900"/>
                  <a:gd name="connsiteY3" fmla="*/ 2316335 h 2316335"/>
                  <a:gd name="connsiteX4" fmla="*/ 0 w 5930900"/>
                  <a:gd name="connsiteY4" fmla="*/ 0 h 2316335"/>
                  <a:gd name="connsiteX0" fmla="*/ 0 w 5930900"/>
                  <a:gd name="connsiteY0" fmla="*/ 0 h 2316335"/>
                  <a:gd name="connsiteX1" fmla="*/ 399455 w 5930900"/>
                  <a:gd name="connsiteY1" fmla="*/ 3465 h 2316335"/>
                  <a:gd name="connsiteX2" fmla="*/ 5930900 w 5930900"/>
                  <a:gd name="connsiteY2" fmla="*/ 0 h 2316335"/>
                  <a:gd name="connsiteX3" fmla="*/ 5930900 w 5930900"/>
                  <a:gd name="connsiteY3" fmla="*/ 2316335 h 2316335"/>
                  <a:gd name="connsiteX4" fmla="*/ 0 w 5930900"/>
                  <a:gd name="connsiteY4" fmla="*/ 2316335 h 2316335"/>
                  <a:gd name="connsiteX5" fmla="*/ 0 w 5930900"/>
                  <a:gd name="connsiteY5" fmla="*/ 0 h 2316335"/>
                  <a:gd name="connsiteX0" fmla="*/ 0 w 5930900"/>
                  <a:gd name="connsiteY0" fmla="*/ 2316335 h 2316335"/>
                  <a:gd name="connsiteX1" fmla="*/ 399455 w 5930900"/>
                  <a:gd name="connsiteY1" fmla="*/ 3465 h 2316335"/>
                  <a:gd name="connsiteX2" fmla="*/ 5930900 w 5930900"/>
                  <a:gd name="connsiteY2" fmla="*/ 0 h 2316335"/>
                  <a:gd name="connsiteX3" fmla="*/ 5930900 w 5930900"/>
                  <a:gd name="connsiteY3" fmla="*/ 2316335 h 2316335"/>
                  <a:gd name="connsiteX4" fmla="*/ 0 w 5930900"/>
                  <a:gd name="connsiteY4" fmla="*/ 2316335 h 2316335"/>
                  <a:gd name="connsiteX0" fmla="*/ 0 w 5930900"/>
                  <a:gd name="connsiteY0" fmla="*/ 2316335 h 2316335"/>
                  <a:gd name="connsiteX1" fmla="*/ 494039 w 5930900"/>
                  <a:gd name="connsiteY1" fmla="*/ 23225 h 2316335"/>
                  <a:gd name="connsiteX2" fmla="*/ 5930900 w 5930900"/>
                  <a:gd name="connsiteY2" fmla="*/ 0 h 2316335"/>
                  <a:gd name="connsiteX3" fmla="*/ 5930900 w 5930900"/>
                  <a:gd name="connsiteY3" fmla="*/ 2316335 h 2316335"/>
                  <a:gd name="connsiteX4" fmla="*/ 0 w 5930900"/>
                  <a:gd name="connsiteY4" fmla="*/ 2316335 h 2316335"/>
                  <a:gd name="connsiteX0" fmla="*/ 1 w 5736813"/>
                  <a:gd name="connsiteY0" fmla="*/ 2316313 h 2316335"/>
                  <a:gd name="connsiteX1" fmla="*/ 299952 w 5736813"/>
                  <a:gd name="connsiteY1" fmla="*/ 23225 h 2316335"/>
                  <a:gd name="connsiteX2" fmla="*/ 5736813 w 5736813"/>
                  <a:gd name="connsiteY2" fmla="*/ 0 h 2316335"/>
                  <a:gd name="connsiteX3" fmla="*/ 5736813 w 5736813"/>
                  <a:gd name="connsiteY3" fmla="*/ 2316335 h 2316335"/>
                  <a:gd name="connsiteX4" fmla="*/ 1 w 5736813"/>
                  <a:gd name="connsiteY4" fmla="*/ 2316313 h 2316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6813" h="2316335">
                    <a:moveTo>
                      <a:pt x="1" y="2316313"/>
                    </a:moveTo>
                    <a:lnTo>
                      <a:pt x="299952" y="23225"/>
                    </a:lnTo>
                    <a:lnTo>
                      <a:pt x="5736813" y="0"/>
                    </a:lnTo>
                    <a:lnTo>
                      <a:pt x="5736813" y="2316335"/>
                    </a:lnTo>
                    <a:lnTo>
                      <a:pt x="1" y="2316313"/>
                    </a:lnTo>
                    <a:close/>
                  </a:path>
                </a:pathLst>
              </a:custGeom>
              <a:gradFill flip="none" rotWithShape="1">
                <a:gsLst>
                  <a:gs pos="100000">
                    <a:srgbClr val="FFFFFF">
                      <a:alpha val="0"/>
                    </a:srgbClr>
                  </a:gs>
                  <a:gs pos="0">
                    <a:srgbClr val="000000">
                      <a:alpha val="30000"/>
                    </a:srgbClr>
                  </a:gs>
                </a:gsLst>
                <a:lin ang="1800000" scaled="0"/>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051" b="0" i="0" u="none" strike="noStrike" kern="1200" cap="none" spc="0" normalizeH="0" baseline="0" noProof="0" dirty="0">
                  <a:ln>
                    <a:noFill/>
                  </a:ln>
                  <a:solidFill>
                    <a:srgbClr val="FFFFFF"/>
                  </a:solidFill>
                  <a:effectLst/>
                  <a:uLnTx/>
                  <a:uFillTx/>
                  <a:cs typeface="+mn-ea"/>
                  <a:sym typeface="+mn-lt"/>
                </a:endParaRPr>
              </a:p>
            </p:txBody>
          </p:sp>
          <p:grpSp>
            <p:nvGrpSpPr>
              <p:cNvPr id="26" name="组合 25">
                <a:extLst>
                  <a:ext uri="{FF2B5EF4-FFF2-40B4-BE49-F238E27FC236}">
                    <a16:creationId xmlns:a16="http://schemas.microsoft.com/office/drawing/2014/main" id="{C6901F79-0ABC-47B4-AF99-F824451C0A2A}"/>
                  </a:ext>
                </a:extLst>
              </p:cNvPr>
              <p:cNvGrpSpPr/>
              <p:nvPr/>
            </p:nvGrpSpPr>
            <p:grpSpPr>
              <a:xfrm>
                <a:off x="6621202" y="2075543"/>
                <a:ext cx="1190041" cy="1190039"/>
                <a:chOff x="5663488" y="1758240"/>
                <a:chExt cx="1874676" cy="1874672"/>
              </a:xfrm>
            </p:grpSpPr>
            <p:sp>
              <p:nvSpPr>
                <p:cNvPr id="27" name="圆角矩形 7">
                  <a:extLst>
                    <a:ext uri="{FF2B5EF4-FFF2-40B4-BE49-F238E27FC236}">
                      <a16:creationId xmlns:a16="http://schemas.microsoft.com/office/drawing/2014/main" id="{F558FBB3-4AD0-475D-9DB6-40EB7FE2A5E6}"/>
                    </a:ext>
                  </a:extLst>
                </p:cNvPr>
                <p:cNvSpPr/>
                <p:nvPr/>
              </p:nvSpPr>
              <p:spPr>
                <a:xfrm>
                  <a:off x="5663488" y="1758240"/>
                  <a:ext cx="1874676" cy="1874672"/>
                </a:xfrm>
                <a:prstGeom prst="ellipse">
                  <a:avLst/>
                </a:prstGeom>
                <a:solidFill>
                  <a:srgbClr val="FFFFFF"/>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cs typeface="+mn-ea"/>
                    <a:sym typeface="+mn-lt"/>
                  </a:endParaRPr>
                </a:p>
              </p:txBody>
            </p:sp>
            <p:sp>
              <p:nvSpPr>
                <p:cNvPr id="28" name="椭圆 27">
                  <a:extLst>
                    <a:ext uri="{FF2B5EF4-FFF2-40B4-BE49-F238E27FC236}">
                      <a16:creationId xmlns:a16="http://schemas.microsoft.com/office/drawing/2014/main" id="{E0F49B72-2F24-453A-8D8D-7800ADB5F095}"/>
                    </a:ext>
                  </a:extLst>
                </p:cNvPr>
                <p:cNvSpPr/>
                <p:nvPr/>
              </p:nvSpPr>
              <p:spPr>
                <a:xfrm>
                  <a:off x="5928512" y="2023262"/>
                  <a:ext cx="1344632" cy="1344632"/>
                </a:xfrm>
                <a:prstGeom prst="ellipse">
                  <a:avLst/>
                </a:prstGeom>
                <a:solidFill>
                  <a:schemeClr val="bg1"/>
                </a:solidFill>
                <a:ln w="76200" cap="flat" cmpd="sng" algn="ctr">
                  <a:solidFill>
                    <a:srgbClr val="FFFFFF">
                      <a:lumMod val="8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40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endParaRPr>
                </a:p>
              </p:txBody>
            </p:sp>
            <p:sp>
              <p:nvSpPr>
                <p:cNvPr id="29" name="圆角矩形 7">
                  <a:extLst>
                    <a:ext uri="{FF2B5EF4-FFF2-40B4-BE49-F238E27FC236}">
                      <a16:creationId xmlns:a16="http://schemas.microsoft.com/office/drawing/2014/main" id="{E80170B8-87B9-48EE-A954-6439CEF69D25}"/>
                    </a:ext>
                  </a:extLst>
                </p:cNvPr>
                <p:cNvSpPr/>
                <p:nvPr/>
              </p:nvSpPr>
              <p:spPr>
                <a:xfrm>
                  <a:off x="6267543" y="2362294"/>
                  <a:ext cx="666567" cy="666564"/>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accent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cs typeface="+mn-ea"/>
                    <a:sym typeface="+mn-lt"/>
                  </a:endParaRPr>
                </a:p>
              </p:txBody>
            </p:sp>
          </p:grpSp>
        </p:grpSp>
        <p:sp>
          <p:nvSpPr>
            <p:cNvPr id="23" name="矩形 22">
              <a:extLst>
                <a:ext uri="{FF2B5EF4-FFF2-40B4-BE49-F238E27FC236}">
                  <a16:creationId xmlns:a16="http://schemas.microsoft.com/office/drawing/2014/main" id="{6D6A005E-D6F8-4B88-8754-469A4ED3250D}"/>
                </a:ext>
              </a:extLst>
            </p:cNvPr>
            <p:cNvSpPr/>
            <p:nvPr/>
          </p:nvSpPr>
          <p:spPr>
            <a:xfrm>
              <a:off x="7132057" y="3331509"/>
              <a:ext cx="3288944" cy="345094"/>
            </a:xfrm>
            <a:prstGeom prst="rect">
              <a:avLst/>
            </a:prstGeom>
            <a:noFill/>
          </p:spPr>
          <p:txBody>
            <a:bodyPr wrap="square">
              <a:spAutoFit/>
            </a:bodyPr>
            <a:lstStyle/>
            <a:p>
              <a:pPr algn="just" defTabSz="914377">
                <a:lnSpc>
                  <a:spcPct val="130000"/>
                </a:lnSpc>
              </a:pPr>
              <a:endParaRPr lang="zh-CN" altLang="en-US" sz="1400" dirty="0">
                <a:solidFill>
                  <a:schemeClr val="tx1">
                    <a:lumMod val="75000"/>
                    <a:lumOff val="25000"/>
                  </a:schemeClr>
                </a:solidFill>
                <a:cs typeface="+mn-ea"/>
                <a:sym typeface="+mn-lt"/>
              </a:endParaRPr>
            </a:p>
          </p:txBody>
        </p:sp>
        <p:sp>
          <p:nvSpPr>
            <p:cNvPr id="24" name="矩形 23">
              <a:extLst>
                <a:ext uri="{FF2B5EF4-FFF2-40B4-BE49-F238E27FC236}">
                  <a16:creationId xmlns:a16="http://schemas.microsoft.com/office/drawing/2014/main" id="{A5D34900-010B-4942-BC44-CDD6BAE10F0C}"/>
                </a:ext>
              </a:extLst>
            </p:cNvPr>
            <p:cNvSpPr/>
            <p:nvPr/>
          </p:nvSpPr>
          <p:spPr>
            <a:xfrm>
              <a:off x="7209376" y="3157828"/>
              <a:ext cx="2902885" cy="369332"/>
            </a:xfrm>
            <a:prstGeom prst="rect">
              <a:avLst/>
            </a:prstGeom>
            <a:noFill/>
          </p:spPr>
          <p:txBody>
            <a:bodyPr wrap="square">
              <a:spAutoFit/>
            </a:bodyPr>
            <a:lstStyle/>
            <a:p>
              <a:pPr defTabSz="914377"/>
              <a:r>
                <a:rPr lang="en-US" altLang="zh-CN" dirty="0">
                  <a:solidFill>
                    <a:schemeClr val="tx1">
                      <a:lumMod val="75000"/>
                      <a:lumOff val="25000"/>
                    </a:schemeClr>
                  </a:solidFill>
                  <a:cs typeface="+mn-ea"/>
                  <a:sym typeface="+mn-lt"/>
                </a:rPr>
                <a:t>Computing Hold</a:t>
              </a:r>
              <a:endParaRPr lang="zh-CN" altLang="en-US" dirty="0">
                <a:solidFill>
                  <a:schemeClr val="tx1">
                    <a:lumMod val="75000"/>
                    <a:lumOff val="25000"/>
                  </a:schemeClr>
                </a:solidFill>
                <a:cs typeface="+mn-ea"/>
                <a:sym typeface="+mn-lt"/>
              </a:endParaRPr>
            </a:p>
          </p:txBody>
        </p:sp>
      </p:grpSp>
      <p:grpSp>
        <p:nvGrpSpPr>
          <p:cNvPr id="30" name="组合 29">
            <a:extLst>
              <a:ext uri="{FF2B5EF4-FFF2-40B4-BE49-F238E27FC236}">
                <a16:creationId xmlns:a16="http://schemas.microsoft.com/office/drawing/2014/main" id="{4AA32EBC-5B3A-4011-8219-387EEE28B856}"/>
              </a:ext>
            </a:extLst>
          </p:cNvPr>
          <p:cNvGrpSpPr/>
          <p:nvPr/>
        </p:nvGrpSpPr>
        <p:grpSpPr>
          <a:xfrm>
            <a:off x="5046441" y="4267341"/>
            <a:ext cx="4279695" cy="1160791"/>
            <a:chOff x="6149133" y="4405650"/>
            <a:chExt cx="4279695" cy="1160791"/>
          </a:xfrm>
        </p:grpSpPr>
        <p:grpSp>
          <p:nvGrpSpPr>
            <p:cNvPr id="31" name="组合 30">
              <a:extLst>
                <a:ext uri="{FF2B5EF4-FFF2-40B4-BE49-F238E27FC236}">
                  <a16:creationId xmlns:a16="http://schemas.microsoft.com/office/drawing/2014/main" id="{4F25EC99-A99C-443F-A2F2-70AA86718FD1}"/>
                </a:ext>
              </a:extLst>
            </p:cNvPr>
            <p:cNvGrpSpPr/>
            <p:nvPr/>
          </p:nvGrpSpPr>
          <p:grpSpPr>
            <a:xfrm>
              <a:off x="6149133" y="4405650"/>
              <a:ext cx="1600256" cy="1160791"/>
              <a:chOff x="6621202" y="2075543"/>
              <a:chExt cx="2314726" cy="1679052"/>
            </a:xfrm>
          </p:grpSpPr>
          <p:sp>
            <p:nvSpPr>
              <p:cNvPr id="34" name="矩形 3">
                <a:extLst>
                  <a:ext uri="{FF2B5EF4-FFF2-40B4-BE49-F238E27FC236}">
                    <a16:creationId xmlns:a16="http://schemas.microsoft.com/office/drawing/2014/main" id="{EDFB8301-E2A8-4D40-9B4F-55F2355B56D9}"/>
                  </a:ext>
                </a:extLst>
              </p:cNvPr>
              <p:cNvSpPr/>
              <p:nvPr/>
            </p:nvSpPr>
            <p:spPr>
              <a:xfrm rot="2100000">
                <a:off x="6944687" y="2585422"/>
                <a:ext cx="1991241" cy="1169173"/>
              </a:xfrm>
              <a:custGeom>
                <a:avLst/>
                <a:gdLst>
                  <a:gd name="connsiteX0" fmla="*/ 0 w 5930900"/>
                  <a:gd name="connsiteY0" fmla="*/ 0 h 2316335"/>
                  <a:gd name="connsiteX1" fmla="*/ 5930900 w 5930900"/>
                  <a:gd name="connsiteY1" fmla="*/ 0 h 2316335"/>
                  <a:gd name="connsiteX2" fmla="*/ 5930900 w 5930900"/>
                  <a:gd name="connsiteY2" fmla="*/ 2316335 h 2316335"/>
                  <a:gd name="connsiteX3" fmla="*/ 0 w 5930900"/>
                  <a:gd name="connsiteY3" fmla="*/ 2316335 h 2316335"/>
                  <a:gd name="connsiteX4" fmla="*/ 0 w 5930900"/>
                  <a:gd name="connsiteY4" fmla="*/ 0 h 2316335"/>
                  <a:gd name="connsiteX0" fmla="*/ 0 w 5930900"/>
                  <a:gd name="connsiteY0" fmla="*/ 0 h 2316335"/>
                  <a:gd name="connsiteX1" fmla="*/ 399455 w 5930900"/>
                  <a:gd name="connsiteY1" fmla="*/ 3465 h 2316335"/>
                  <a:gd name="connsiteX2" fmla="*/ 5930900 w 5930900"/>
                  <a:gd name="connsiteY2" fmla="*/ 0 h 2316335"/>
                  <a:gd name="connsiteX3" fmla="*/ 5930900 w 5930900"/>
                  <a:gd name="connsiteY3" fmla="*/ 2316335 h 2316335"/>
                  <a:gd name="connsiteX4" fmla="*/ 0 w 5930900"/>
                  <a:gd name="connsiteY4" fmla="*/ 2316335 h 2316335"/>
                  <a:gd name="connsiteX5" fmla="*/ 0 w 5930900"/>
                  <a:gd name="connsiteY5" fmla="*/ 0 h 2316335"/>
                  <a:gd name="connsiteX0" fmla="*/ 0 w 5930900"/>
                  <a:gd name="connsiteY0" fmla="*/ 2316335 h 2316335"/>
                  <a:gd name="connsiteX1" fmla="*/ 399455 w 5930900"/>
                  <a:gd name="connsiteY1" fmla="*/ 3465 h 2316335"/>
                  <a:gd name="connsiteX2" fmla="*/ 5930900 w 5930900"/>
                  <a:gd name="connsiteY2" fmla="*/ 0 h 2316335"/>
                  <a:gd name="connsiteX3" fmla="*/ 5930900 w 5930900"/>
                  <a:gd name="connsiteY3" fmla="*/ 2316335 h 2316335"/>
                  <a:gd name="connsiteX4" fmla="*/ 0 w 5930900"/>
                  <a:gd name="connsiteY4" fmla="*/ 2316335 h 2316335"/>
                  <a:gd name="connsiteX0" fmla="*/ 0 w 5930900"/>
                  <a:gd name="connsiteY0" fmla="*/ 2316335 h 2316335"/>
                  <a:gd name="connsiteX1" fmla="*/ 494039 w 5930900"/>
                  <a:gd name="connsiteY1" fmla="*/ 23225 h 2316335"/>
                  <a:gd name="connsiteX2" fmla="*/ 5930900 w 5930900"/>
                  <a:gd name="connsiteY2" fmla="*/ 0 h 2316335"/>
                  <a:gd name="connsiteX3" fmla="*/ 5930900 w 5930900"/>
                  <a:gd name="connsiteY3" fmla="*/ 2316335 h 2316335"/>
                  <a:gd name="connsiteX4" fmla="*/ 0 w 5930900"/>
                  <a:gd name="connsiteY4" fmla="*/ 2316335 h 2316335"/>
                  <a:gd name="connsiteX0" fmla="*/ 1 w 5736813"/>
                  <a:gd name="connsiteY0" fmla="*/ 2316313 h 2316335"/>
                  <a:gd name="connsiteX1" fmla="*/ 299952 w 5736813"/>
                  <a:gd name="connsiteY1" fmla="*/ 23225 h 2316335"/>
                  <a:gd name="connsiteX2" fmla="*/ 5736813 w 5736813"/>
                  <a:gd name="connsiteY2" fmla="*/ 0 h 2316335"/>
                  <a:gd name="connsiteX3" fmla="*/ 5736813 w 5736813"/>
                  <a:gd name="connsiteY3" fmla="*/ 2316335 h 2316335"/>
                  <a:gd name="connsiteX4" fmla="*/ 1 w 5736813"/>
                  <a:gd name="connsiteY4" fmla="*/ 2316313 h 2316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6813" h="2316335">
                    <a:moveTo>
                      <a:pt x="1" y="2316313"/>
                    </a:moveTo>
                    <a:lnTo>
                      <a:pt x="299952" y="23225"/>
                    </a:lnTo>
                    <a:lnTo>
                      <a:pt x="5736813" y="0"/>
                    </a:lnTo>
                    <a:lnTo>
                      <a:pt x="5736813" y="2316335"/>
                    </a:lnTo>
                    <a:lnTo>
                      <a:pt x="1" y="2316313"/>
                    </a:lnTo>
                    <a:close/>
                  </a:path>
                </a:pathLst>
              </a:custGeom>
              <a:gradFill flip="none" rotWithShape="1">
                <a:gsLst>
                  <a:gs pos="100000">
                    <a:srgbClr val="FFFFFF">
                      <a:alpha val="0"/>
                    </a:srgbClr>
                  </a:gs>
                  <a:gs pos="0">
                    <a:srgbClr val="000000">
                      <a:alpha val="30000"/>
                    </a:srgbClr>
                  </a:gs>
                </a:gsLst>
                <a:lin ang="1800000" scaled="0"/>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051" b="0" i="0" u="none" strike="noStrike" kern="1200" cap="none" spc="0" normalizeH="0" baseline="0" noProof="0" dirty="0">
                  <a:ln>
                    <a:noFill/>
                  </a:ln>
                  <a:solidFill>
                    <a:srgbClr val="FFFFFF"/>
                  </a:solidFill>
                  <a:effectLst/>
                  <a:uLnTx/>
                  <a:uFillTx/>
                  <a:cs typeface="+mn-ea"/>
                  <a:sym typeface="+mn-lt"/>
                </a:endParaRPr>
              </a:p>
            </p:txBody>
          </p:sp>
          <p:grpSp>
            <p:nvGrpSpPr>
              <p:cNvPr id="35" name="组合 34">
                <a:extLst>
                  <a:ext uri="{FF2B5EF4-FFF2-40B4-BE49-F238E27FC236}">
                    <a16:creationId xmlns:a16="http://schemas.microsoft.com/office/drawing/2014/main" id="{EE424890-27F5-461B-88AF-460D1F92CDAF}"/>
                  </a:ext>
                </a:extLst>
              </p:cNvPr>
              <p:cNvGrpSpPr/>
              <p:nvPr/>
            </p:nvGrpSpPr>
            <p:grpSpPr>
              <a:xfrm>
                <a:off x="6621202" y="2075543"/>
                <a:ext cx="1190041" cy="1190039"/>
                <a:chOff x="5663488" y="1758240"/>
                <a:chExt cx="1874676" cy="1874672"/>
              </a:xfrm>
            </p:grpSpPr>
            <p:sp>
              <p:nvSpPr>
                <p:cNvPr id="36" name="圆角矩形 7">
                  <a:extLst>
                    <a:ext uri="{FF2B5EF4-FFF2-40B4-BE49-F238E27FC236}">
                      <a16:creationId xmlns:a16="http://schemas.microsoft.com/office/drawing/2014/main" id="{18D60CB1-B4CA-481B-87CE-4270376D9866}"/>
                    </a:ext>
                  </a:extLst>
                </p:cNvPr>
                <p:cNvSpPr/>
                <p:nvPr/>
              </p:nvSpPr>
              <p:spPr>
                <a:xfrm>
                  <a:off x="5663488" y="1758240"/>
                  <a:ext cx="1874676" cy="1874672"/>
                </a:xfrm>
                <a:prstGeom prst="ellipse">
                  <a:avLst/>
                </a:prstGeom>
                <a:solidFill>
                  <a:srgbClr val="FFFFFF"/>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cs typeface="+mn-ea"/>
                    <a:sym typeface="+mn-lt"/>
                  </a:endParaRPr>
                </a:p>
              </p:txBody>
            </p:sp>
            <p:sp>
              <p:nvSpPr>
                <p:cNvPr id="37" name="椭圆 36">
                  <a:extLst>
                    <a:ext uri="{FF2B5EF4-FFF2-40B4-BE49-F238E27FC236}">
                      <a16:creationId xmlns:a16="http://schemas.microsoft.com/office/drawing/2014/main" id="{3EB76989-1861-4EC3-806C-A1711492AB57}"/>
                    </a:ext>
                  </a:extLst>
                </p:cNvPr>
                <p:cNvSpPr/>
                <p:nvPr/>
              </p:nvSpPr>
              <p:spPr>
                <a:xfrm>
                  <a:off x="5928512" y="2023262"/>
                  <a:ext cx="1344632" cy="1344632"/>
                </a:xfrm>
                <a:prstGeom prst="ellipse">
                  <a:avLst/>
                </a:prstGeom>
                <a:solidFill>
                  <a:schemeClr val="accent1"/>
                </a:solidFill>
                <a:ln w="76200" cap="flat" cmpd="sng" algn="ctr">
                  <a:solidFill>
                    <a:srgbClr val="FFFFFF">
                      <a:lumMod val="85000"/>
                    </a:srgbClr>
                  </a:solid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40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cs typeface="+mn-ea"/>
                    <a:sym typeface="+mn-lt"/>
                  </a:endParaRPr>
                </a:p>
              </p:txBody>
            </p:sp>
            <p:sp>
              <p:nvSpPr>
                <p:cNvPr id="38" name="圆角矩形 7">
                  <a:extLst>
                    <a:ext uri="{FF2B5EF4-FFF2-40B4-BE49-F238E27FC236}">
                      <a16:creationId xmlns:a16="http://schemas.microsoft.com/office/drawing/2014/main" id="{FC22E669-9B60-4A63-9DD8-8C810C151E46}"/>
                    </a:ext>
                  </a:extLst>
                </p:cNvPr>
                <p:cNvSpPr/>
                <p:nvPr/>
              </p:nvSpPr>
              <p:spPr>
                <a:xfrm>
                  <a:off x="6311393" y="2362293"/>
                  <a:ext cx="578867" cy="666567"/>
                </a:xfrm>
                <a:custGeom>
                  <a:avLst/>
                  <a:gdLst>
                    <a:gd name="connsiteX0" fmla="*/ 184010 w 292270"/>
                    <a:gd name="connsiteY0" fmla="*/ 131763 h 336550"/>
                    <a:gd name="connsiteX1" fmla="*/ 178567 w 292270"/>
                    <a:gd name="connsiteY1" fmla="*/ 141923 h 336550"/>
                    <a:gd name="connsiteX2" fmla="*/ 184010 w 292270"/>
                    <a:gd name="connsiteY2" fmla="*/ 150813 h 336550"/>
                    <a:gd name="connsiteX3" fmla="*/ 188092 w 292270"/>
                    <a:gd name="connsiteY3" fmla="*/ 141923 h 336550"/>
                    <a:gd name="connsiteX4" fmla="*/ 184010 w 292270"/>
                    <a:gd name="connsiteY4" fmla="*/ 131763 h 336550"/>
                    <a:gd name="connsiteX5" fmla="*/ 141147 w 292270"/>
                    <a:gd name="connsiteY5" fmla="*/ 131763 h 336550"/>
                    <a:gd name="connsiteX6" fmla="*/ 135704 w 292270"/>
                    <a:gd name="connsiteY6" fmla="*/ 141923 h 336550"/>
                    <a:gd name="connsiteX7" fmla="*/ 141147 w 292270"/>
                    <a:gd name="connsiteY7" fmla="*/ 150813 h 336550"/>
                    <a:gd name="connsiteX8" fmla="*/ 145229 w 292270"/>
                    <a:gd name="connsiteY8" fmla="*/ 141923 h 336550"/>
                    <a:gd name="connsiteX9" fmla="*/ 141147 w 292270"/>
                    <a:gd name="connsiteY9" fmla="*/ 131763 h 336550"/>
                    <a:gd name="connsiteX10" fmla="*/ 96811 w 292270"/>
                    <a:gd name="connsiteY10" fmla="*/ 131763 h 336550"/>
                    <a:gd name="connsiteX11" fmla="*/ 92842 w 292270"/>
                    <a:gd name="connsiteY11" fmla="*/ 134938 h 336550"/>
                    <a:gd name="connsiteX12" fmla="*/ 100780 w 292270"/>
                    <a:gd name="connsiteY12" fmla="*/ 134938 h 336550"/>
                    <a:gd name="connsiteX13" fmla="*/ 96811 w 292270"/>
                    <a:gd name="connsiteY13" fmla="*/ 131763 h 336550"/>
                    <a:gd name="connsiteX14" fmla="*/ 225310 w 292270"/>
                    <a:gd name="connsiteY14" fmla="*/ 127000 h 336550"/>
                    <a:gd name="connsiteX15" fmla="*/ 226721 w 292270"/>
                    <a:gd name="connsiteY15" fmla="*/ 127000 h 336550"/>
                    <a:gd name="connsiteX16" fmla="*/ 229543 w 292270"/>
                    <a:gd name="connsiteY16" fmla="*/ 127000 h 336550"/>
                    <a:gd name="connsiteX17" fmla="*/ 230954 w 292270"/>
                    <a:gd name="connsiteY17" fmla="*/ 127000 h 336550"/>
                    <a:gd name="connsiteX18" fmla="*/ 230954 w 292270"/>
                    <a:gd name="connsiteY18" fmla="*/ 155792 h 336550"/>
                    <a:gd name="connsiteX19" fmla="*/ 229543 w 292270"/>
                    <a:gd name="connsiteY19" fmla="*/ 157163 h 336550"/>
                    <a:gd name="connsiteX20" fmla="*/ 225310 w 292270"/>
                    <a:gd name="connsiteY20" fmla="*/ 157163 h 336550"/>
                    <a:gd name="connsiteX21" fmla="*/ 225310 w 292270"/>
                    <a:gd name="connsiteY21" fmla="*/ 155792 h 336550"/>
                    <a:gd name="connsiteX22" fmla="*/ 225310 w 292270"/>
                    <a:gd name="connsiteY22" fmla="*/ 132484 h 336550"/>
                    <a:gd name="connsiteX23" fmla="*/ 221076 w 292270"/>
                    <a:gd name="connsiteY23" fmla="*/ 133855 h 336550"/>
                    <a:gd name="connsiteX24" fmla="*/ 221076 w 292270"/>
                    <a:gd name="connsiteY24" fmla="*/ 135227 h 336550"/>
                    <a:gd name="connsiteX25" fmla="*/ 219665 w 292270"/>
                    <a:gd name="connsiteY25" fmla="*/ 133855 h 336550"/>
                    <a:gd name="connsiteX26" fmla="*/ 219665 w 292270"/>
                    <a:gd name="connsiteY26" fmla="*/ 131113 h 336550"/>
                    <a:gd name="connsiteX27" fmla="*/ 219665 w 292270"/>
                    <a:gd name="connsiteY27" fmla="*/ 129742 h 336550"/>
                    <a:gd name="connsiteX28" fmla="*/ 225310 w 292270"/>
                    <a:gd name="connsiteY28" fmla="*/ 127000 h 336550"/>
                    <a:gd name="connsiteX29" fmla="*/ 203791 w 292270"/>
                    <a:gd name="connsiteY29" fmla="*/ 127000 h 336550"/>
                    <a:gd name="connsiteX30" fmla="*/ 207495 w 292270"/>
                    <a:gd name="connsiteY30" fmla="*/ 127000 h 336550"/>
                    <a:gd name="connsiteX31" fmla="*/ 208730 w 292270"/>
                    <a:gd name="connsiteY31" fmla="*/ 127000 h 336550"/>
                    <a:gd name="connsiteX32" fmla="*/ 208730 w 292270"/>
                    <a:gd name="connsiteY32" fmla="*/ 155792 h 336550"/>
                    <a:gd name="connsiteX33" fmla="*/ 207495 w 292270"/>
                    <a:gd name="connsiteY33" fmla="*/ 157163 h 336550"/>
                    <a:gd name="connsiteX34" fmla="*/ 203791 w 292270"/>
                    <a:gd name="connsiteY34" fmla="*/ 157163 h 336550"/>
                    <a:gd name="connsiteX35" fmla="*/ 202556 w 292270"/>
                    <a:gd name="connsiteY35" fmla="*/ 155792 h 336550"/>
                    <a:gd name="connsiteX36" fmla="*/ 202556 w 292270"/>
                    <a:gd name="connsiteY36" fmla="*/ 132484 h 336550"/>
                    <a:gd name="connsiteX37" fmla="*/ 200086 w 292270"/>
                    <a:gd name="connsiteY37" fmla="*/ 133855 h 336550"/>
                    <a:gd name="connsiteX38" fmla="*/ 198852 w 292270"/>
                    <a:gd name="connsiteY38" fmla="*/ 135227 h 336550"/>
                    <a:gd name="connsiteX39" fmla="*/ 198852 w 292270"/>
                    <a:gd name="connsiteY39" fmla="*/ 133855 h 336550"/>
                    <a:gd name="connsiteX40" fmla="*/ 197617 w 292270"/>
                    <a:gd name="connsiteY40" fmla="*/ 131113 h 336550"/>
                    <a:gd name="connsiteX41" fmla="*/ 198852 w 292270"/>
                    <a:gd name="connsiteY41" fmla="*/ 129742 h 336550"/>
                    <a:gd name="connsiteX42" fmla="*/ 203791 w 292270"/>
                    <a:gd name="connsiteY42" fmla="*/ 127000 h 336550"/>
                    <a:gd name="connsiteX43" fmla="*/ 183964 w 292270"/>
                    <a:gd name="connsiteY43" fmla="*/ 127000 h 336550"/>
                    <a:gd name="connsiteX44" fmla="*/ 192854 w 292270"/>
                    <a:gd name="connsiteY44" fmla="*/ 141426 h 336550"/>
                    <a:gd name="connsiteX45" fmla="*/ 182694 w 292270"/>
                    <a:gd name="connsiteY45" fmla="*/ 157163 h 336550"/>
                    <a:gd name="connsiteX46" fmla="*/ 173804 w 292270"/>
                    <a:gd name="connsiteY46" fmla="*/ 142737 h 336550"/>
                    <a:gd name="connsiteX47" fmla="*/ 183964 w 292270"/>
                    <a:gd name="connsiteY47" fmla="*/ 127000 h 336550"/>
                    <a:gd name="connsiteX48" fmla="*/ 161699 w 292270"/>
                    <a:gd name="connsiteY48" fmla="*/ 127000 h 336550"/>
                    <a:gd name="connsiteX49" fmla="*/ 164478 w 292270"/>
                    <a:gd name="connsiteY49" fmla="*/ 127000 h 336550"/>
                    <a:gd name="connsiteX50" fmla="*/ 165867 w 292270"/>
                    <a:gd name="connsiteY50" fmla="*/ 127000 h 336550"/>
                    <a:gd name="connsiteX51" fmla="*/ 165867 w 292270"/>
                    <a:gd name="connsiteY51" fmla="*/ 155792 h 336550"/>
                    <a:gd name="connsiteX52" fmla="*/ 164478 w 292270"/>
                    <a:gd name="connsiteY52" fmla="*/ 157163 h 336550"/>
                    <a:gd name="connsiteX53" fmla="*/ 161699 w 292270"/>
                    <a:gd name="connsiteY53" fmla="*/ 157163 h 336550"/>
                    <a:gd name="connsiteX54" fmla="*/ 160310 w 292270"/>
                    <a:gd name="connsiteY54" fmla="*/ 155792 h 336550"/>
                    <a:gd name="connsiteX55" fmla="*/ 160310 w 292270"/>
                    <a:gd name="connsiteY55" fmla="*/ 132484 h 336550"/>
                    <a:gd name="connsiteX56" fmla="*/ 156143 w 292270"/>
                    <a:gd name="connsiteY56" fmla="*/ 133855 h 336550"/>
                    <a:gd name="connsiteX57" fmla="*/ 156143 w 292270"/>
                    <a:gd name="connsiteY57" fmla="*/ 135227 h 336550"/>
                    <a:gd name="connsiteX58" fmla="*/ 154754 w 292270"/>
                    <a:gd name="connsiteY58" fmla="*/ 133855 h 336550"/>
                    <a:gd name="connsiteX59" fmla="*/ 154754 w 292270"/>
                    <a:gd name="connsiteY59" fmla="*/ 131113 h 336550"/>
                    <a:gd name="connsiteX60" fmla="*/ 154754 w 292270"/>
                    <a:gd name="connsiteY60" fmla="*/ 129742 h 336550"/>
                    <a:gd name="connsiteX61" fmla="*/ 161699 w 292270"/>
                    <a:gd name="connsiteY61" fmla="*/ 127000 h 336550"/>
                    <a:gd name="connsiteX62" fmla="*/ 141261 w 292270"/>
                    <a:gd name="connsiteY62" fmla="*/ 127000 h 336550"/>
                    <a:gd name="connsiteX63" fmla="*/ 151580 w 292270"/>
                    <a:gd name="connsiteY63" fmla="*/ 141426 h 336550"/>
                    <a:gd name="connsiteX64" fmla="*/ 141261 w 292270"/>
                    <a:gd name="connsiteY64" fmla="*/ 157163 h 336550"/>
                    <a:gd name="connsiteX65" fmla="*/ 130942 w 292270"/>
                    <a:gd name="connsiteY65" fmla="*/ 142737 h 336550"/>
                    <a:gd name="connsiteX66" fmla="*/ 141261 w 292270"/>
                    <a:gd name="connsiteY66" fmla="*/ 127000 h 336550"/>
                    <a:gd name="connsiteX67" fmla="*/ 247736 w 292270"/>
                    <a:gd name="connsiteY67" fmla="*/ 80963 h 336550"/>
                    <a:gd name="connsiteX68" fmla="*/ 243654 w 292270"/>
                    <a:gd name="connsiteY68" fmla="*/ 91970 h 336550"/>
                    <a:gd name="connsiteX69" fmla="*/ 247736 w 292270"/>
                    <a:gd name="connsiteY69" fmla="*/ 101601 h 336550"/>
                    <a:gd name="connsiteX70" fmla="*/ 253179 w 292270"/>
                    <a:gd name="connsiteY70" fmla="*/ 90594 h 336550"/>
                    <a:gd name="connsiteX71" fmla="*/ 247736 w 292270"/>
                    <a:gd name="connsiteY71" fmla="*/ 80963 h 336550"/>
                    <a:gd name="connsiteX72" fmla="*/ 205328 w 292270"/>
                    <a:gd name="connsiteY72" fmla="*/ 80963 h 336550"/>
                    <a:gd name="connsiteX73" fmla="*/ 200792 w 292270"/>
                    <a:gd name="connsiteY73" fmla="*/ 91970 h 336550"/>
                    <a:gd name="connsiteX74" fmla="*/ 205328 w 292270"/>
                    <a:gd name="connsiteY74" fmla="*/ 101601 h 336550"/>
                    <a:gd name="connsiteX75" fmla="*/ 208730 w 292270"/>
                    <a:gd name="connsiteY75" fmla="*/ 90594 h 336550"/>
                    <a:gd name="connsiteX76" fmla="*/ 205328 w 292270"/>
                    <a:gd name="connsiteY76" fmla="*/ 80963 h 336550"/>
                    <a:gd name="connsiteX77" fmla="*/ 184010 w 292270"/>
                    <a:gd name="connsiteY77" fmla="*/ 80963 h 336550"/>
                    <a:gd name="connsiteX78" fmla="*/ 178567 w 292270"/>
                    <a:gd name="connsiteY78" fmla="*/ 91970 h 336550"/>
                    <a:gd name="connsiteX79" fmla="*/ 184010 w 292270"/>
                    <a:gd name="connsiteY79" fmla="*/ 101601 h 336550"/>
                    <a:gd name="connsiteX80" fmla="*/ 188092 w 292270"/>
                    <a:gd name="connsiteY80" fmla="*/ 90594 h 336550"/>
                    <a:gd name="connsiteX81" fmla="*/ 184010 w 292270"/>
                    <a:gd name="connsiteY81" fmla="*/ 80963 h 336550"/>
                    <a:gd name="connsiteX82" fmla="*/ 162011 w 292270"/>
                    <a:gd name="connsiteY82" fmla="*/ 80963 h 336550"/>
                    <a:gd name="connsiteX83" fmla="*/ 157929 w 292270"/>
                    <a:gd name="connsiteY83" fmla="*/ 91970 h 336550"/>
                    <a:gd name="connsiteX84" fmla="*/ 162011 w 292270"/>
                    <a:gd name="connsiteY84" fmla="*/ 101601 h 336550"/>
                    <a:gd name="connsiteX85" fmla="*/ 167454 w 292270"/>
                    <a:gd name="connsiteY85" fmla="*/ 90594 h 336550"/>
                    <a:gd name="connsiteX86" fmla="*/ 162011 w 292270"/>
                    <a:gd name="connsiteY86" fmla="*/ 80963 h 336550"/>
                    <a:gd name="connsiteX87" fmla="*/ 76173 w 292270"/>
                    <a:gd name="connsiteY87" fmla="*/ 80963 h 336550"/>
                    <a:gd name="connsiteX88" fmla="*/ 72204 w 292270"/>
                    <a:gd name="connsiteY88" fmla="*/ 91970 h 336550"/>
                    <a:gd name="connsiteX89" fmla="*/ 76173 w 292270"/>
                    <a:gd name="connsiteY89" fmla="*/ 101601 h 336550"/>
                    <a:gd name="connsiteX90" fmla="*/ 80142 w 292270"/>
                    <a:gd name="connsiteY90" fmla="*/ 90594 h 336550"/>
                    <a:gd name="connsiteX91" fmla="*/ 76173 w 292270"/>
                    <a:gd name="connsiteY91" fmla="*/ 80963 h 336550"/>
                    <a:gd name="connsiteX92" fmla="*/ 225310 w 292270"/>
                    <a:gd name="connsiteY92" fmla="*/ 76200 h 336550"/>
                    <a:gd name="connsiteX93" fmla="*/ 226721 w 292270"/>
                    <a:gd name="connsiteY93" fmla="*/ 76200 h 336550"/>
                    <a:gd name="connsiteX94" fmla="*/ 229543 w 292270"/>
                    <a:gd name="connsiteY94" fmla="*/ 76200 h 336550"/>
                    <a:gd name="connsiteX95" fmla="*/ 230954 w 292270"/>
                    <a:gd name="connsiteY95" fmla="*/ 77511 h 336550"/>
                    <a:gd name="connsiteX96" fmla="*/ 230954 w 292270"/>
                    <a:gd name="connsiteY96" fmla="*/ 105052 h 336550"/>
                    <a:gd name="connsiteX97" fmla="*/ 229543 w 292270"/>
                    <a:gd name="connsiteY97" fmla="*/ 106363 h 336550"/>
                    <a:gd name="connsiteX98" fmla="*/ 225310 w 292270"/>
                    <a:gd name="connsiteY98" fmla="*/ 106363 h 336550"/>
                    <a:gd name="connsiteX99" fmla="*/ 225310 w 292270"/>
                    <a:gd name="connsiteY99" fmla="*/ 105052 h 336550"/>
                    <a:gd name="connsiteX100" fmla="*/ 225310 w 292270"/>
                    <a:gd name="connsiteY100" fmla="*/ 82757 h 336550"/>
                    <a:gd name="connsiteX101" fmla="*/ 221076 w 292270"/>
                    <a:gd name="connsiteY101" fmla="*/ 84069 h 336550"/>
                    <a:gd name="connsiteX102" fmla="*/ 219665 w 292270"/>
                    <a:gd name="connsiteY102" fmla="*/ 84069 h 336550"/>
                    <a:gd name="connsiteX103" fmla="*/ 219665 w 292270"/>
                    <a:gd name="connsiteY103" fmla="*/ 81446 h 336550"/>
                    <a:gd name="connsiteX104" fmla="*/ 219665 w 292270"/>
                    <a:gd name="connsiteY104" fmla="*/ 80134 h 336550"/>
                    <a:gd name="connsiteX105" fmla="*/ 225310 w 292270"/>
                    <a:gd name="connsiteY105" fmla="*/ 76200 h 336550"/>
                    <a:gd name="connsiteX106" fmla="*/ 205555 w 292270"/>
                    <a:gd name="connsiteY106" fmla="*/ 76200 h 336550"/>
                    <a:gd name="connsiteX107" fmla="*/ 216667 w 292270"/>
                    <a:gd name="connsiteY107" fmla="*/ 90626 h 336550"/>
                    <a:gd name="connsiteX108" fmla="*/ 205555 w 292270"/>
                    <a:gd name="connsiteY108" fmla="*/ 106363 h 336550"/>
                    <a:gd name="connsiteX109" fmla="*/ 194442 w 292270"/>
                    <a:gd name="connsiteY109" fmla="*/ 91937 h 336550"/>
                    <a:gd name="connsiteX110" fmla="*/ 205555 w 292270"/>
                    <a:gd name="connsiteY110" fmla="*/ 76200 h 336550"/>
                    <a:gd name="connsiteX111" fmla="*/ 183964 w 292270"/>
                    <a:gd name="connsiteY111" fmla="*/ 76200 h 336550"/>
                    <a:gd name="connsiteX112" fmla="*/ 192854 w 292270"/>
                    <a:gd name="connsiteY112" fmla="*/ 90626 h 336550"/>
                    <a:gd name="connsiteX113" fmla="*/ 182694 w 292270"/>
                    <a:gd name="connsiteY113" fmla="*/ 106363 h 336550"/>
                    <a:gd name="connsiteX114" fmla="*/ 173804 w 292270"/>
                    <a:gd name="connsiteY114" fmla="*/ 91937 h 336550"/>
                    <a:gd name="connsiteX115" fmla="*/ 183964 w 292270"/>
                    <a:gd name="connsiteY115" fmla="*/ 76200 h 336550"/>
                    <a:gd name="connsiteX116" fmla="*/ 161898 w 292270"/>
                    <a:gd name="connsiteY116" fmla="*/ 76200 h 336550"/>
                    <a:gd name="connsiteX117" fmla="*/ 172217 w 292270"/>
                    <a:gd name="connsiteY117" fmla="*/ 90626 h 336550"/>
                    <a:gd name="connsiteX118" fmla="*/ 161898 w 292270"/>
                    <a:gd name="connsiteY118" fmla="*/ 106363 h 336550"/>
                    <a:gd name="connsiteX119" fmla="*/ 151579 w 292270"/>
                    <a:gd name="connsiteY119" fmla="*/ 91937 h 336550"/>
                    <a:gd name="connsiteX120" fmla="*/ 161898 w 292270"/>
                    <a:gd name="connsiteY120" fmla="*/ 76200 h 336550"/>
                    <a:gd name="connsiteX121" fmla="*/ 139584 w 292270"/>
                    <a:gd name="connsiteY121" fmla="*/ 76200 h 336550"/>
                    <a:gd name="connsiteX122" fmla="*/ 140996 w 292270"/>
                    <a:gd name="connsiteY122" fmla="*/ 76200 h 336550"/>
                    <a:gd name="connsiteX123" fmla="*/ 143818 w 292270"/>
                    <a:gd name="connsiteY123" fmla="*/ 76200 h 336550"/>
                    <a:gd name="connsiteX124" fmla="*/ 145229 w 292270"/>
                    <a:gd name="connsiteY124" fmla="*/ 77511 h 336550"/>
                    <a:gd name="connsiteX125" fmla="*/ 145229 w 292270"/>
                    <a:gd name="connsiteY125" fmla="*/ 105052 h 336550"/>
                    <a:gd name="connsiteX126" fmla="*/ 143818 w 292270"/>
                    <a:gd name="connsiteY126" fmla="*/ 106363 h 336550"/>
                    <a:gd name="connsiteX127" fmla="*/ 139584 w 292270"/>
                    <a:gd name="connsiteY127" fmla="*/ 106363 h 336550"/>
                    <a:gd name="connsiteX128" fmla="*/ 139584 w 292270"/>
                    <a:gd name="connsiteY128" fmla="*/ 105052 h 336550"/>
                    <a:gd name="connsiteX129" fmla="*/ 139584 w 292270"/>
                    <a:gd name="connsiteY129" fmla="*/ 82757 h 336550"/>
                    <a:gd name="connsiteX130" fmla="*/ 135351 w 292270"/>
                    <a:gd name="connsiteY130" fmla="*/ 84069 h 336550"/>
                    <a:gd name="connsiteX131" fmla="*/ 133940 w 292270"/>
                    <a:gd name="connsiteY131" fmla="*/ 84069 h 336550"/>
                    <a:gd name="connsiteX132" fmla="*/ 132529 w 292270"/>
                    <a:gd name="connsiteY132" fmla="*/ 81446 h 336550"/>
                    <a:gd name="connsiteX133" fmla="*/ 133940 w 292270"/>
                    <a:gd name="connsiteY133" fmla="*/ 80134 h 336550"/>
                    <a:gd name="connsiteX134" fmla="*/ 139584 w 292270"/>
                    <a:gd name="connsiteY134" fmla="*/ 76200 h 336550"/>
                    <a:gd name="connsiteX135" fmla="*/ 118837 w 292270"/>
                    <a:gd name="connsiteY135" fmla="*/ 76200 h 336550"/>
                    <a:gd name="connsiteX136" fmla="*/ 123005 w 292270"/>
                    <a:gd name="connsiteY136" fmla="*/ 76200 h 336550"/>
                    <a:gd name="connsiteX137" fmla="*/ 123005 w 292270"/>
                    <a:gd name="connsiteY137" fmla="*/ 77511 h 336550"/>
                    <a:gd name="connsiteX138" fmla="*/ 123005 w 292270"/>
                    <a:gd name="connsiteY138" fmla="*/ 105052 h 336550"/>
                    <a:gd name="connsiteX139" fmla="*/ 123005 w 292270"/>
                    <a:gd name="connsiteY139" fmla="*/ 106363 h 336550"/>
                    <a:gd name="connsiteX140" fmla="*/ 118837 w 292270"/>
                    <a:gd name="connsiteY140" fmla="*/ 106363 h 336550"/>
                    <a:gd name="connsiteX141" fmla="*/ 117448 w 292270"/>
                    <a:gd name="connsiteY141" fmla="*/ 105052 h 336550"/>
                    <a:gd name="connsiteX142" fmla="*/ 117448 w 292270"/>
                    <a:gd name="connsiteY142" fmla="*/ 82757 h 336550"/>
                    <a:gd name="connsiteX143" fmla="*/ 114670 w 292270"/>
                    <a:gd name="connsiteY143" fmla="*/ 84069 h 336550"/>
                    <a:gd name="connsiteX144" fmla="*/ 113281 w 292270"/>
                    <a:gd name="connsiteY144" fmla="*/ 84069 h 336550"/>
                    <a:gd name="connsiteX145" fmla="*/ 111892 w 292270"/>
                    <a:gd name="connsiteY145" fmla="*/ 81446 h 336550"/>
                    <a:gd name="connsiteX146" fmla="*/ 111892 w 292270"/>
                    <a:gd name="connsiteY146" fmla="*/ 80134 h 336550"/>
                    <a:gd name="connsiteX147" fmla="*/ 118837 w 292270"/>
                    <a:gd name="connsiteY147" fmla="*/ 76200 h 336550"/>
                    <a:gd name="connsiteX148" fmla="*/ 97207 w 292270"/>
                    <a:gd name="connsiteY148" fmla="*/ 76200 h 336550"/>
                    <a:gd name="connsiteX149" fmla="*/ 99588 w 292270"/>
                    <a:gd name="connsiteY149" fmla="*/ 76200 h 336550"/>
                    <a:gd name="connsiteX150" fmla="*/ 100779 w 292270"/>
                    <a:gd name="connsiteY150" fmla="*/ 77511 h 336550"/>
                    <a:gd name="connsiteX151" fmla="*/ 100779 w 292270"/>
                    <a:gd name="connsiteY151" fmla="*/ 105052 h 336550"/>
                    <a:gd name="connsiteX152" fmla="*/ 99588 w 292270"/>
                    <a:gd name="connsiteY152" fmla="*/ 106363 h 336550"/>
                    <a:gd name="connsiteX153" fmla="*/ 97207 w 292270"/>
                    <a:gd name="connsiteY153" fmla="*/ 106363 h 336550"/>
                    <a:gd name="connsiteX154" fmla="*/ 96016 w 292270"/>
                    <a:gd name="connsiteY154" fmla="*/ 105052 h 336550"/>
                    <a:gd name="connsiteX155" fmla="*/ 96016 w 292270"/>
                    <a:gd name="connsiteY155" fmla="*/ 82757 h 336550"/>
                    <a:gd name="connsiteX156" fmla="*/ 92444 w 292270"/>
                    <a:gd name="connsiteY156" fmla="*/ 84069 h 336550"/>
                    <a:gd name="connsiteX157" fmla="*/ 91254 w 292270"/>
                    <a:gd name="connsiteY157" fmla="*/ 84069 h 336550"/>
                    <a:gd name="connsiteX158" fmla="*/ 91254 w 292270"/>
                    <a:gd name="connsiteY158" fmla="*/ 81446 h 336550"/>
                    <a:gd name="connsiteX159" fmla="*/ 91254 w 292270"/>
                    <a:gd name="connsiteY159" fmla="*/ 80134 h 336550"/>
                    <a:gd name="connsiteX160" fmla="*/ 97207 w 292270"/>
                    <a:gd name="connsiteY160" fmla="*/ 76200 h 336550"/>
                    <a:gd name="connsiteX161" fmla="*/ 201926 w 292270"/>
                    <a:gd name="connsiteY161" fmla="*/ 36513 h 336550"/>
                    <a:gd name="connsiteX162" fmla="*/ 200792 w 292270"/>
                    <a:gd name="connsiteY162" fmla="*/ 40409 h 336550"/>
                    <a:gd name="connsiteX163" fmla="*/ 205328 w 292270"/>
                    <a:gd name="connsiteY163" fmla="*/ 50801 h 336550"/>
                    <a:gd name="connsiteX164" fmla="*/ 208730 w 292270"/>
                    <a:gd name="connsiteY164" fmla="*/ 40409 h 336550"/>
                    <a:gd name="connsiteX165" fmla="*/ 208730 w 292270"/>
                    <a:gd name="connsiteY165" fmla="*/ 39111 h 336550"/>
                    <a:gd name="connsiteX166" fmla="*/ 201926 w 292270"/>
                    <a:gd name="connsiteY166" fmla="*/ 36513 h 336550"/>
                    <a:gd name="connsiteX167" fmla="*/ 123005 w 292270"/>
                    <a:gd name="connsiteY167" fmla="*/ 34925 h 336550"/>
                    <a:gd name="connsiteX168" fmla="*/ 116201 w 292270"/>
                    <a:gd name="connsiteY168" fmla="*/ 37571 h 336550"/>
                    <a:gd name="connsiteX169" fmla="*/ 115067 w 292270"/>
                    <a:gd name="connsiteY169" fmla="*/ 38894 h 336550"/>
                    <a:gd name="connsiteX170" fmla="*/ 115067 w 292270"/>
                    <a:gd name="connsiteY170" fmla="*/ 40216 h 336550"/>
                    <a:gd name="connsiteX171" fmla="*/ 119603 w 292270"/>
                    <a:gd name="connsiteY171" fmla="*/ 50800 h 336550"/>
                    <a:gd name="connsiteX172" fmla="*/ 123005 w 292270"/>
                    <a:gd name="connsiteY172" fmla="*/ 40216 h 336550"/>
                    <a:gd name="connsiteX173" fmla="*/ 123005 w 292270"/>
                    <a:gd name="connsiteY173" fmla="*/ 34925 h 336550"/>
                    <a:gd name="connsiteX174" fmla="*/ 162011 w 292270"/>
                    <a:gd name="connsiteY174" fmla="*/ 31750 h 336550"/>
                    <a:gd name="connsiteX175" fmla="*/ 157929 w 292270"/>
                    <a:gd name="connsiteY175" fmla="*/ 40640 h 336550"/>
                    <a:gd name="connsiteX176" fmla="*/ 162011 w 292270"/>
                    <a:gd name="connsiteY176" fmla="*/ 50800 h 336550"/>
                    <a:gd name="connsiteX177" fmla="*/ 167454 w 292270"/>
                    <a:gd name="connsiteY177" fmla="*/ 40640 h 336550"/>
                    <a:gd name="connsiteX178" fmla="*/ 162011 w 292270"/>
                    <a:gd name="connsiteY178" fmla="*/ 31750 h 336550"/>
                    <a:gd name="connsiteX179" fmla="*/ 144703 w 292270"/>
                    <a:gd name="connsiteY179" fmla="*/ 28575 h 336550"/>
                    <a:gd name="connsiteX180" fmla="*/ 144703 w 292270"/>
                    <a:gd name="connsiteY180" fmla="*/ 55075 h 336550"/>
                    <a:gd name="connsiteX181" fmla="*/ 143389 w 292270"/>
                    <a:gd name="connsiteY181" fmla="*/ 55075 h 336550"/>
                    <a:gd name="connsiteX182" fmla="*/ 139447 w 292270"/>
                    <a:gd name="connsiteY182" fmla="*/ 55075 h 336550"/>
                    <a:gd name="connsiteX183" fmla="*/ 139447 w 292270"/>
                    <a:gd name="connsiteY183" fmla="*/ 32550 h 336550"/>
                    <a:gd name="connsiteX184" fmla="*/ 135504 w 292270"/>
                    <a:gd name="connsiteY184" fmla="*/ 33875 h 336550"/>
                    <a:gd name="connsiteX185" fmla="*/ 134190 w 292270"/>
                    <a:gd name="connsiteY185" fmla="*/ 33875 h 336550"/>
                    <a:gd name="connsiteX186" fmla="*/ 132876 w 292270"/>
                    <a:gd name="connsiteY186" fmla="*/ 31225 h 336550"/>
                    <a:gd name="connsiteX187" fmla="*/ 127619 w 292270"/>
                    <a:gd name="connsiteY187" fmla="*/ 32550 h 336550"/>
                    <a:gd name="connsiteX188" fmla="*/ 128934 w 292270"/>
                    <a:gd name="connsiteY188" fmla="*/ 40500 h 336550"/>
                    <a:gd name="connsiteX189" fmla="*/ 118420 w 292270"/>
                    <a:gd name="connsiteY189" fmla="*/ 56400 h 336550"/>
                    <a:gd name="connsiteX190" fmla="*/ 109221 w 292270"/>
                    <a:gd name="connsiteY190" fmla="*/ 41825 h 336550"/>
                    <a:gd name="connsiteX191" fmla="*/ 101336 w 292270"/>
                    <a:gd name="connsiteY191" fmla="*/ 47125 h 336550"/>
                    <a:gd name="connsiteX192" fmla="*/ 101336 w 292270"/>
                    <a:gd name="connsiteY192" fmla="*/ 55075 h 336550"/>
                    <a:gd name="connsiteX193" fmla="*/ 100022 w 292270"/>
                    <a:gd name="connsiteY193" fmla="*/ 55075 h 336550"/>
                    <a:gd name="connsiteX194" fmla="*/ 97394 w 292270"/>
                    <a:gd name="connsiteY194" fmla="*/ 55075 h 336550"/>
                    <a:gd name="connsiteX195" fmla="*/ 96080 w 292270"/>
                    <a:gd name="connsiteY195" fmla="*/ 55075 h 336550"/>
                    <a:gd name="connsiteX196" fmla="*/ 96080 w 292270"/>
                    <a:gd name="connsiteY196" fmla="*/ 49775 h 336550"/>
                    <a:gd name="connsiteX197" fmla="*/ 72425 w 292270"/>
                    <a:gd name="connsiteY197" fmla="*/ 77600 h 336550"/>
                    <a:gd name="connsiteX198" fmla="*/ 76367 w 292270"/>
                    <a:gd name="connsiteY198" fmla="*/ 76275 h 336550"/>
                    <a:gd name="connsiteX199" fmla="*/ 86880 w 292270"/>
                    <a:gd name="connsiteY199" fmla="*/ 90850 h 336550"/>
                    <a:gd name="connsiteX200" fmla="*/ 76367 w 292270"/>
                    <a:gd name="connsiteY200" fmla="*/ 106750 h 336550"/>
                    <a:gd name="connsiteX201" fmla="*/ 67168 w 292270"/>
                    <a:gd name="connsiteY201" fmla="*/ 97475 h 336550"/>
                    <a:gd name="connsiteX202" fmla="*/ 75053 w 292270"/>
                    <a:gd name="connsiteY202" fmla="*/ 127950 h 336550"/>
                    <a:gd name="connsiteX203" fmla="*/ 76367 w 292270"/>
                    <a:gd name="connsiteY203" fmla="*/ 127950 h 336550"/>
                    <a:gd name="connsiteX204" fmla="*/ 78995 w 292270"/>
                    <a:gd name="connsiteY204" fmla="*/ 127950 h 336550"/>
                    <a:gd name="connsiteX205" fmla="*/ 80310 w 292270"/>
                    <a:gd name="connsiteY205" fmla="*/ 127950 h 336550"/>
                    <a:gd name="connsiteX206" fmla="*/ 80310 w 292270"/>
                    <a:gd name="connsiteY206" fmla="*/ 133250 h 336550"/>
                    <a:gd name="connsiteX207" fmla="*/ 88195 w 292270"/>
                    <a:gd name="connsiteY207" fmla="*/ 135900 h 336550"/>
                    <a:gd name="connsiteX208" fmla="*/ 97394 w 292270"/>
                    <a:gd name="connsiteY208" fmla="*/ 126625 h 336550"/>
                    <a:gd name="connsiteX209" fmla="*/ 107907 w 292270"/>
                    <a:gd name="connsiteY209" fmla="*/ 135900 h 336550"/>
                    <a:gd name="connsiteX210" fmla="*/ 114478 w 292270"/>
                    <a:gd name="connsiteY210" fmla="*/ 145175 h 336550"/>
                    <a:gd name="connsiteX211" fmla="*/ 117106 w 292270"/>
                    <a:gd name="connsiteY211" fmla="*/ 151800 h 336550"/>
                    <a:gd name="connsiteX212" fmla="*/ 117106 w 292270"/>
                    <a:gd name="connsiteY212" fmla="*/ 133250 h 336550"/>
                    <a:gd name="connsiteX213" fmla="*/ 114478 w 292270"/>
                    <a:gd name="connsiteY213" fmla="*/ 134575 h 336550"/>
                    <a:gd name="connsiteX214" fmla="*/ 113164 w 292270"/>
                    <a:gd name="connsiteY214" fmla="*/ 135900 h 336550"/>
                    <a:gd name="connsiteX215" fmla="*/ 113164 w 292270"/>
                    <a:gd name="connsiteY215" fmla="*/ 134575 h 336550"/>
                    <a:gd name="connsiteX216" fmla="*/ 111849 w 292270"/>
                    <a:gd name="connsiteY216" fmla="*/ 131925 h 336550"/>
                    <a:gd name="connsiteX217" fmla="*/ 111849 w 292270"/>
                    <a:gd name="connsiteY217" fmla="*/ 130600 h 336550"/>
                    <a:gd name="connsiteX218" fmla="*/ 118420 w 292270"/>
                    <a:gd name="connsiteY218" fmla="*/ 127950 h 336550"/>
                    <a:gd name="connsiteX219" fmla="*/ 122363 w 292270"/>
                    <a:gd name="connsiteY219" fmla="*/ 127950 h 336550"/>
                    <a:gd name="connsiteX220" fmla="*/ 122363 w 292270"/>
                    <a:gd name="connsiteY220" fmla="*/ 155775 h 336550"/>
                    <a:gd name="connsiteX221" fmla="*/ 122363 w 292270"/>
                    <a:gd name="connsiteY221" fmla="*/ 157100 h 336550"/>
                    <a:gd name="connsiteX222" fmla="*/ 121049 w 292270"/>
                    <a:gd name="connsiteY222" fmla="*/ 157100 h 336550"/>
                    <a:gd name="connsiteX223" fmla="*/ 135504 w 292270"/>
                    <a:gd name="connsiteY223" fmla="*/ 162400 h 336550"/>
                    <a:gd name="connsiteX224" fmla="*/ 161787 w 292270"/>
                    <a:gd name="connsiteY224" fmla="*/ 159750 h 336550"/>
                    <a:gd name="connsiteX225" fmla="*/ 181500 w 292270"/>
                    <a:gd name="connsiteY225" fmla="*/ 191550 h 336550"/>
                    <a:gd name="connsiteX226" fmla="*/ 181500 w 292270"/>
                    <a:gd name="connsiteY226" fmla="*/ 183600 h 336550"/>
                    <a:gd name="connsiteX227" fmla="*/ 178872 w 292270"/>
                    <a:gd name="connsiteY227" fmla="*/ 186250 h 336550"/>
                    <a:gd name="connsiteX228" fmla="*/ 177557 w 292270"/>
                    <a:gd name="connsiteY228" fmla="*/ 186250 h 336550"/>
                    <a:gd name="connsiteX229" fmla="*/ 176243 w 292270"/>
                    <a:gd name="connsiteY229" fmla="*/ 184925 h 336550"/>
                    <a:gd name="connsiteX230" fmla="*/ 176243 w 292270"/>
                    <a:gd name="connsiteY230" fmla="*/ 182275 h 336550"/>
                    <a:gd name="connsiteX231" fmla="*/ 176243 w 292270"/>
                    <a:gd name="connsiteY231" fmla="*/ 180950 h 336550"/>
                    <a:gd name="connsiteX232" fmla="*/ 182814 w 292270"/>
                    <a:gd name="connsiteY232" fmla="*/ 178300 h 336550"/>
                    <a:gd name="connsiteX233" fmla="*/ 186756 w 292270"/>
                    <a:gd name="connsiteY233" fmla="*/ 178300 h 336550"/>
                    <a:gd name="connsiteX234" fmla="*/ 186756 w 292270"/>
                    <a:gd name="connsiteY234" fmla="*/ 194200 h 336550"/>
                    <a:gd name="connsiteX235" fmla="*/ 199898 w 292270"/>
                    <a:gd name="connsiteY235" fmla="*/ 186250 h 336550"/>
                    <a:gd name="connsiteX236" fmla="*/ 198584 w 292270"/>
                    <a:gd name="connsiteY236" fmla="*/ 186250 h 336550"/>
                    <a:gd name="connsiteX237" fmla="*/ 198584 w 292270"/>
                    <a:gd name="connsiteY237" fmla="*/ 184925 h 336550"/>
                    <a:gd name="connsiteX238" fmla="*/ 197270 w 292270"/>
                    <a:gd name="connsiteY238" fmla="*/ 182275 h 336550"/>
                    <a:gd name="connsiteX239" fmla="*/ 198584 w 292270"/>
                    <a:gd name="connsiteY239" fmla="*/ 180950 h 336550"/>
                    <a:gd name="connsiteX240" fmla="*/ 199898 w 292270"/>
                    <a:gd name="connsiteY240" fmla="*/ 180950 h 336550"/>
                    <a:gd name="connsiteX241" fmla="*/ 199898 w 292270"/>
                    <a:gd name="connsiteY241" fmla="*/ 166375 h 336550"/>
                    <a:gd name="connsiteX242" fmla="*/ 234066 w 292270"/>
                    <a:gd name="connsiteY242" fmla="*/ 161075 h 336550"/>
                    <a:gd name="connsiteX243" fmla="*/ 241951 w 292270"/>
                    <a:gd name="connsiteY243" fmla="*/ 146500 h 336550"/>
                    <a:gd name="connsiteX244" fmla="*/ 245894 w 292270"/>
                    <a:gd name="connsiteY244" fmla="*/ 143850 h 336550"/>
                    <a:gd name="connsiteX245" fmla="*/ 245894 w 292270"/>
                    <a:gd name="connsiteY245" fmla="*/ 133250 h 336550"/>
                    <a:gd name="connsiteX246" fmla="*/ 241951 w 292270"/>
                    <a:gd name="connsiteY246" fmla="*/ 134575 h 336550"/>
                    <a:gd name="connsiteX247" fmla="*/ 241951 w 292270"/>
                    <a:gd name="connsiteY247" fmla="*/ 135900 h 336550"/>
                    <a:gd name="connsiteX248" fmla="*/ 240637 w 292270"/>
                    <a:gd name="connsiteY248" fmla="*/ 134575 h 336550"/>
                    <a:gd name="connsiteX249" fmla="*/ 240637 w 292270"/>
                    <a:gd name="connsiteY249" fmla="*/ 131925 h 336550"/>
                    <a:gd name="connsiteX250" fmla="*/ 240637 w 292270"/>
                    <a:gd name="connsiteY250" fmla="*/ 130600 h 336550"/>
                    <a:gd name="connsiteX251" fmla="*/ 247208 w 292270"/>
                    <a:gd name="connsiteY251" fmla="*/ 127950 h 336550"/>
                    <a:gd name="connsiteX252" fmla="*/ 249836 w 292270"/>
                    <a:gd name="connsiteY252" fmla="*/ 127950 h 336550"/>
                    <a:gd name="connsiteX253" fmla="*/ 251151 w 292270"/>
                    <a:gd name="connsiteY253" fmla="*/ 127950 h 336550"/>
                    <a:gd name="connsiteX254" fmla="*/ 251151 w 292270"/>
                    <a:gd name="connsiteY254" fmla="*/ 143850 h 336550"/>
                    <a:gd name="connsiteX255" fmla="*/ 252465 w 292270"/>
                    <a:gd name="connsiteY255" fmla="*/ 143850 h 336550"/>
                    <a:gd name="connsiteX256" fmla="*/ 257721 w 292270"/>
                    <a:gd name="connsiteY256" fmla="*/ 94825 h 336550"/>
                    <a:gd name="connsiteX257" fmla="*/ 247208 w 292270"/>
                    <a:gd name="connsiteY257" fmla="*/ 106750 h 336550"/>
                    <a:gd name="connsiteX258" fmla="*/ 238009 w 292270"/>
                    <a:gd name="connsiteY258" fmla="*/ 92175 h 336550"/>
                    <a:gd name="connsiteX259" fmla="*/ 248522 w 292270"/>
                    <a:gd name="connsiteY259" fmla="*/ 76275 h 336550"/>
                    <a:gd name="connsiteX260" fmla="*/ 249836 w 292270"/>
                    <a:gd name="connsiteY260" fmla="*/ 76275 h 336550"/>
                    <a:gd name="connsiteX261" fmla="*/ 230124 w 292270"/>
                    <a:gd name="connsiteY261" fmla="*/ 52425 h 336550"/>
                    <a:gd name="connsiteX262" fmla="*/ 230124 w 292270"/>
                    <a:gd name="connsiteY262" fmla="*/ 55075 h 336550"/>
                    <a:gd name="connsiteX263" fmla="*/ 228810 w 292270"/>
                    <a:gd name="connsiteY263" fmla="*/ 55075 h 336550"/>
                    <a:gd name="connsiteX264" fmla="*/ 224867 w 292270"/>
                    <a:gd name="connsiteY264" fmla="*/ 55075 h 336550"/>
                    <a:gd name="connsiteX265" fmla="*/ 224867 w 292270"/>
                    <a:gd name="connsiteY265" fmla="*/ 48450 h 336550"/>
                    <a:gd name="connsiteX266" fmla="*/ 215668 w 292270"/>
                    <a:gd name="connsiteY266" fmla="*/ 43150 h 336550"/>
                    <a:gd name="connsiteX267" fmla="*/ 205155 w 292270"/>
                    <a:gd name="connsiteY267" fmla="*/ 56400 h 336550"/>
                    <a:gd name="connsiteX268" fmla="*/ 194641 w 292270"/>
                    <a:gd name="connsiteY268" fmla="*/ 40500 h 336550"/>
                    <a:gd name="connsiteX269" fmla="*/ 195956 w 292270"/>
                    <a:gd name="connsiteY269" fmla="*/ 33875 h 336550"/>
                    <a:gd name="connsiteX270" fmla="*/ 186756 w 292270"/>
                    <a:gd name="connsiteY270" fmla="*/ 31225 h 336550"/>
                    <a:gd name="connsiteX271" fmla="*/ 186756 w 292270"/>
                    <a:gd name="connsiteY271" fmla="*/ 55075 h 336550"/>
                    <a:gd name="connsiteX272" fmla="*/ 182814 w 292270"/>
                    <a:gd name="connsiteY272" fmla="*/ 55075 h 336550"/>
                    <a:gd name="connsiteX273" fmla="*/ 181500 w 292270"/>
                    <a:gd name="connsiteY273" fmla="*/ 55075 h 336550"/>
                    <a:gd name="connsiteX274" fmla="*/ 181500 w 292270"/>
                    <a:gd name="connsiteY274" fmla="*/ 32550 h 336550"/>
                    <a:gd name="connsiteX275" fmla="*/ 178872 w 292270"/>
                    <a:gd name="connsiteY275" fmla="*/ 33875 h 336550"/>
                    <a:gd name="connsiteX276" fmla="*/ 177557 w 292270"/>
                    <a:gd name="connsiteY276" fmla="*/ 33875 h 336550"/>
                    <a:gd name="connsiteX277" fmla="*/ 176243 w 292270"/>
                    <a:gd name="connsiteY277" fmla="*/ 33875 h 336550"/>
                    <a:gd name="connsiteX278" fmla="*/ 176243 w 292270"/>
                    <a:gd name="connsiteY278" fmla="*/ 31225 h 336550"/>
                    <a:gd name="connsiteX279" fmla="*/ 176243 w 292270"/>
                    <a:gd name="connsiteY279" fmla="*/ 29900 h 336550"/>
                    <a:gd name="connsiteX280" fmla="*/ 177557 w 292270"/>
                    <a:gd name="connsiteY280" fmla="*/ 29900 h 336550"/>
                    <a:gd name="connsiteX281" fmla="*/ 168358 w 292270"/>
                    <a:gd name="connsiteY281" fmla="*/ 28575 h 336550"/>
                    <a:gd name="connsiteX282" fmla="*/ 172301 w 292270"/>
                    <a:gd name="connsiteY282" fmla="*/ 40500 h 336550"/>
                    <a:gd name="connsiteX283" fmla="*/ 161787 w 292270"/>
                    <a:gd name="connsiteY283" fmla="*/ 56400 h 336550"/>
                    <a:gd name="connsiteX284" fmla="*/ 151274 w 292270"/>
                    <a:gd name="connsiteY284" fmla="*/ 40500 h 336550"/>
                    <a:gd name="connsiteX285" fmla="*/ 156531 w 292270"/>
                    <a:gd name="connsiteY285" fmla="*/ 28575 h 336550"/>
                    <a:gd name="connsiteX286" fmla="*/ 144703 w 292270"/>
                    <a:gd name="connsiteY286" fmla="*/ 28575 h 336550"/>
                    <a:gd name="connsiteX287" fmla="*/ 164533 w 292270"/>
                    <a:gd name="connsiteY287" fmla="*/ 0 h 336550"/>
                    <a:gd name="connsiteX288" fmla="*/ 266895 w 292270"/>
                    <a:gd name="connsiteY288" fmla="*/ 48642 h 336550"/>
                    <a:gd name="connsiteX289" fmla="*/ 291829 w 292270"/>
                    <a:gd name="connsiteY289" fmla="*/ 130150 h 336550"/>
                    <a:gd name="connsiteX290" fmla="*/ 269520 w 292270"/>
                    <a:gd name="connsiteY290" fmla="*/ 206400 h 336550"/>
                    <a:gd name="connsiteX291" fmla="*/ 257709 w 292270"/>
                    <a:gd name="connsiteY291" fmla="*/ 324718 h 336550"/>
                    <a:gd name="connsiteX292" fmla="*/ 256396 w 292270"/>
                    <a:gd name="connsiteY292" fmla="*/ 332606 h 336550"/>
                    <a:gd name="connsiteX293" fmla="*/ 249835 w 292270"/>
                    <a:gd name="connsiteY293" fmla="*/ 336550 h 336550"/>
                    <a:gd name="connsiteX294" fmla="*/ 105478 w 292270"/>
                    <a:gd name="connsiteY294" fmla="*/ 336550 h 336550"/>
                    <a:gd name="connsiteX295" fmla="*/ 97604 w 292270"/>
                    <a:gd name="connsiteY295" fmla="*/ 331292 h 336550"/>
                    <a:gd name="connsiteX296" fmla="*/ 96292 w 292270"/>
                    <a:gd name="connsiteY296" fmla="*/ 315516 h 336550"/>
                    <a:gd name="connsiteX297" fmla="*/ 96292 w 292270"/>
                    <a:gd name="connsiteY297" fmla="*/ 312887 h 336550"/>
                    <a:gd name="connsiteX298" fmla="*/ 71357 w 292270"/>
                    <a:gd name="connsiteY298" fmla="*/ 294481 h 336550"/>
                    <a:gd name="connsiteX299" fmla="*/ 31987 w 292270"/>
                    <a:gd name="connsiteY299" fmla="*/ 278706 h 336550"/>
                    <a:gd name="connsiteX300" fmla="*/ 25426 w 292270"/>
                    <a:gd name="connsiteY300" fmla="*/ 236637 h 336550"/>
                    <a:gd name="connsiteX301" fmla="*/ 21489 w 292270"/>
                    <a:gd name="connsiteY301" fmla="*/ 209029 h 336550"/>
                    <a:gd name="connsiteX302" fmla="*/ 16239 w 292270"/>
                    <a:gd name="connsiteY302" fmla="*/ 205085 h 336550"/>
                    <a:gd name="connsiteX303" fmla="*/ 491 w 292270"/>
                    <a:gd name="connsiteY303" fmla="*/ 191939 h 336550"/>
                    <a:gd name="connsiteX304" fmla="*/ 4428 w 292270"/>
                    <a:gd name="connsiteY304" fmla="*/ 177478 h 336550"/>
                    <a:gd name="connsiteX305" fmla="*/ 24113 w 292270"/>
                    <a:gd name="connsiteY305" fmla="*/ 126206 h 336550"/>
                    <a:gd name="connsiteX306" fmla="*/ 29363 w 292270"/>
                    <a:gd name="connsiteY306" fmla="*/ 97284 h 336550"/>
                    <a:gd name="connsiteX307" fmla="*/ 81856 w 292270"/>
                    <a:gd name="connsiteY307" fmla="*/ 26293 h 336550"/>
                    <a:gd name="connsiteX308" fmla="*/ 164533 w 292270"/>
                    <a:gd name="connsiteY30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292270" h="336550">
                      <a:moveTo>
                        <a:pt x="184010" y="131763"/>
                      </a:moveTo>
                      <a:cubicBezTo>
                        <a:pt x="179928" y="131763"/>
                        <a:pt x="178567" y="135573"/>
                        <a:pt x="178567" y="141923"/>
                      </a:cubicBezTo>
                      <a:cubicBezTo>
                        <a:pt x="178567" y="147003"/>
                        <a:pt x="179928" y="150813"/>
                        <a:pt x="184010" y="150813"/>
                      </a:cubicBezTo>
                      <a:cubicBezTo>
                        <a:pt x="188092" y="150813"/>
                        <a:pt x="188092" y="144463"/>
                        <a:pt x="188092" y="141923"/>
                      </a:cubicBezTo>
                      <a:cubicBezTo>
                        <a:pt x="188092" y="138113"/>
                        <a:pt x="188092" y="131763"/>
                        <a:pt x="184010" y="131763"/>
                      </a:cubicBezTo>
                      <a:close/>
                      <a:moveTo>
                        <a:pt x="141147" y="131763"/>
                      </a:moveTo>
                      <a:cubicBezTo>
                        <a:pt x="138425" y="131763"/>
                        <a:pt x="135704" y="135573"/>
                        <a:pt x="135704" y="141923"/>
                      </a:cubicBezTo>
                      <a:cubicBezTo>
                        <a:pt x="135704" y="147003"/>
                        <a:pt x="138425" y="150813"/>
                        <a:pt x="141147" y="150813"/>
                      </a:cubicBezTo>
                      <a:cubicBezTo>
                        <a:pt x="145229" y="150813"/>
                        <a:pt x="145229" y="144463"/>
                        <a:pt x="145229" y="141923"/>
                      </a:cubicBezTo>
                      <a:cubicBezTo>
                        <a:pt x="145229" y="138113"/>
                        <a:pt x="145229" y="131763"/>
                        <a:pt x="141147" y="131763"/>
                      </a:cubicBezTo>
                      <a:close/>
                      <a:moveTo>
                        <a:pt x="96811" y="131763"/>
                      </a:moveTo>
                      <a:cubicBezTo>
                        <a:pt x="95488" y="131763"/>
                        <a:pt x="94165" y="132822"/>
                        <a:pt x="92842" y="134938"/>
                      </a:cubicBezTo>
                      <a:cubicBezTo>
                        <a:pt x="95488" y="134938"/>
                        <a:pt x="98134" y="134938"/>
                        <a:pt x="100780" y="134938"/>
                      </a:cubicBezTo>
                      <a:cubicBezTo>
                        <a:pt x="100780" y="132822"/>
                        <a:pt x="99457" y="131763"/>
                        <a:pt x="96811" y="131763"/>
                      </a:cubicBezTo>
                      <a:close/>
                      <a:moveTo>
                        <a:pt x="225310" y="127000"/>
                      </a:moveTo>
                      <a:cubicBezTo>
                        <a:pt x="226721" y="127000"/>
                        <a:pt x="226721" y="127000"/>
                        <a:pt x="226721" y="127000"/>
                      </a:cubicBezTo>
                      <a:cubicBezTo>
                        <a:pt x="226721" y="127000"/>
                        <a:pt x="226721" y="127000"/>
                        <a:pt x="229543" y="127000"/>
                      </a:cubicBezTo>
                      <a:cubicBezTo>
                        <a:pt x="230954" y="127000"/>
                        <a:pt x="230954" y="127000"/>
                        <a:pt x="230954" y="127000"/>
                      </a:cubicBezTo>
                      <a:cubicBezTo>
                        <a:pt x="230954" y="127000"/>
                        <a:pt x="230954" y="127000"/>
                        <a:pt x="230954" y="155792"/>
                      </a:cubicBezTo>
                      <a:cubicBezTo>
                        <a:pt x="230954" y="155792"/>
                        <a:pt x="230954" y="157163"/>
                        <a:pt x="229543" y="157163"/>
                      </a:cubicBezTo>
                      <a:cubicBezTo>
                        <a:pt x="229543" y="157163"/>
                        <a:pt x="229543" y="157163"/>
                        <a:pt x="225310" y="157163"/>
                      </a:cubicBezTo>
                      <a:cubicBezTo>
                        <a:pt x="225310" y="157163"/>
                        <a:pt x="225310" y="155792"/>
                        <a:pt x="225310" y="155792"/>
                      </a:cubicBezTo>
                      <a:cubicBezTo>
                        <a:pt x="225310" y="155792"/>
                        <a:pt x="225310" y="155792"/>
                        <a:pt x="225310" y="132484"/>
                      </a:cubicBezTo>
                      <a:cubicBezTo>
                        <a:pt x="225310" y="132484"/>
                        <a:pt x="225310" y="132484"/>
                        <a:pt x="221076" y="133855"/>
                      </a:cubicBezTo>
                      <a:cubicBezTo>
                        <a:pt x="221076" y="135227"/>
                        <a:pt x="221076" y="135227"/>
                        <a:pt x="221076" y="135227"/>
                      </a:cubicBezTo>
                      <a:cubicBezTo>
                        <a:pt x="219665" y="133855"/>
                        <a:pt x="219665" y="133855"/>
                        <a:pt x="219665" y="133855"/>
                      </a:cubicBezTo>
                      <a:cubicBezTo>
                        <a:pt x="219665" y="133855"/>
                        <a:pt x="219665" y="133855"/>
                        <a:pt x="219665" y="131113"/>
                      </a:cubicBezTo>
                      <a:cubicBezTo>
                        <a:pt x="218254" y="131113"/>
                        <a:pt x="219665" y="129742"/>
                        <a:pt x="219665" y="129742"/>
                      </a:cubicBezTo>
                      <a:cubicBezTo>
                        <a:pt x="219665" y="129742"/>
                        <a:pt x="219665" y="129742"/>
                        <a:pt x="225310" y="127000"/>
                      </a:cubicBezTo>
                      <a:close/>
                      <a:moveTo>
                        <a:pt x="203791" y="127000"/>
                      </a:moveTo>
                      <a:cubicBezTo>
                        <a:pt x="203791" y="127000"/>
                        <a:pt x="203791" y="127000"/>
                        <a:pt x="207495" y="127000"/>
                      </a:cubicBezTo>
                      <a:cubicBezTo>
                        <a:pt x="207495" y="127000"/>
                        <a:pt x="208730" y="127000"/>
                        <a:pt x="208730" y="127000"/>
                      </a:cubicBezTo>
                      <a:cubicBezTo>
                        <a:pt x="208730" y="127000"/>
                        <a:pt x="208730" y="127000"/>
                        <a:pt x="208730" y="155792"/>
                      </a:cubicBezTo>
                      <a:cubicBezTo>
                        <a:pt x="208730" y="155792"/>
                        <a:pt x="207495" y="157163"/>
                        <a:pt x="207495" y="157163"/>
                      </a:cubicBezTo>
                      <a:cubicBezTo>
                        <a:pt x="207495" y="157163"/>
                        <a:pt x="207495" y="157163"/>
                        <a:pt x="203791" y="157163"/>
                      </a:cubicBezTo>
                      <a:cubicBezTo>
                        <a:pt x="203791" y="157163"/>
                        <a:pt x="202556" y="155792"/>
                        <a:pt x="202556" y="155792"/>
                      </a:cubicBezTo>
                      <a:cubicBezTo>
                        <a:pt x="202556" y="155792"/>
                        <a:pt x="202556" y="155792"/>
                        <a:pt x="202556" y="132484"/>
                      </a:cubicBezTo>
                      <a:cubicBezTo>
                        <a:pt x="202556" y="132484"/>
                        <a:pt x="202556" y="132484"/>
                        <a:pt x="200086" y="133855"/>
                      </a:cubicBezTo>
                      <a:cubicBezTo>
                        <a:pt x="200086" y="135227"/>
                        <a:pt x="198852" y="135227"/>
                        <a:pt x="198852" y="135227"/>
                      </a:cubicBezTo>
                      <a:cubicBezTo>
                        <a:pt x="198852" y="133855"/>
                        <a:pt x="198852" y="133855"/>
                        <a:pt x="198852" y="133855"/>
                      </a:cubicBezTo>
                      <a:cubicBezTo>
                        <a:pt x="198852" y="133855"/>
                        <a:pt x="198852" y="133855"/>
                        <a:pt x="197617" y="131113"/>
                      </a:cubicBezTo>
                      <a:cubicBezTo>
                        <a:pt x="197617" y="131113"/>
                        <a:pt x="197617" y="129742"/>
                        <a:pt x="198852" y="129742"/>
                      </a:cubicBezTo>
                      <a:cubicBezTo>
                        <a:pt x="198852" y="129742"/>
                        <a:pt x="198852" y="129742"/>
                        <a:pt x="203791" y="127000"/>
                      </a:cubicBezTo>
                      <a:close/>
                      <a:moveTo>
                        <a:pt x="183964" y="127000"/>
                      </a:moveTo>
                      <a:cubicBezTo>
                        <a:pt x="189044" y="127000"/>
                        <a:pt x="192854" y="132246"/>
                        <a:pt x="192854" y="141426"/>
                      </a:cubicBezTo>
                      <a:cubicBezTo>
                        <a:pt x="192854" y="151918"/>
                        <a:pt x="189044" y="157163"/>
                        <a:pt x="182694" y="157163"/>
                      </a:cubicBezTo>
                      <a:cubicBezTo>
                        <a:pt x="177614" y="157163"/>
                        <a:pt x="173804" y="151918"/>
                        <a:pt x="173804" y="142737"/>
                      </a:cubicBezTo>
                      <a:cubicBezTo>
                        <a:pt x="173804" y="133557"/>
                        <a:pt x="177614" y="127000"/>
                        <a:pt x="183964" y="127000"/>
                      </a:cubicBezTo>
                      <a:close/>
                      <a:moveTo>
                        <a:pt x="161699" y="127000"/>
                      </a:moveTo>
                      <a:cubicBezTo>
                        <a:pt x="161699" y="127000"/>
                        <a:pt x="161699" y="127000"/>
                        <a:pt x="164478" y="127000"/>
                      </a:cubicBezTo>
                      <a:cubicBezTo>
                        <a:pt x="165867" y="127000"/>
                        <a:pt x="165867" y="127000"/>
                        <a:pt x="165867" y="127000"/>
                      </a:cubicBezTo>
                      <a:cubicBezTo>
                        <a:pt x="165867" y="127000"/>
                        <a:pt x="165867" y="127000"/>
                        <a:pt x="165867" y="155792"/>
                      </a:cubicBezTo>
                      <a:cubicBezTo>
                        <a:pt x="165867" y="155792"/>
                        <a:pt x="165867" y="157163"/>
                        <a:pt x="164478" y="157163"/>
                      </a:cubicBezTo>
                      <a:cubicBezTo>
                        <a:pt x="164478" y="157163"/>
                        <a:pt x="164478" y="157163"/>
                        <a:pt x="161699" y="157163"/>
                      </a:cubicBezTo>
                      <a:cubicBezTo>
                        <a:pt x="160310" y="157163"/>
                        <a:pt x="160310" y="155792"/>
                        <a:pt x="160310" y="155792"/>
                      </a:cubicBezTo>
                      <a:cubicBezTo>
                        <a:pt x="160310" y="155792"/>
                        <a:pt x="160310" y="155792"/>
                        <a:pt x="160310" y="132484"/>
                      </a:cubicBezTo>
                      <a:cubicBezTo>
                        <a:pt x="160310" y="132484"/>
                        <a:pt x="160310" y="132484"/>
                        <a:pt x="156143" y="133855"/>
                      </a:cubicBezTo>
                      <a:cubicBezTo>
                        <a:pt x="156143" y="135227"/>
                        <a:pt x="156143" y="135227"/>
                        <a:pt x="156143" y="135227"/>
                      </a:cubicBezTo>
                      <a:cubicBezTo>
                        <a:pt x="154754" y="133855"/>
                        <a:pt x="154754" y="133855"/>
                        <a:pt x="154754" y="133855"/>
                      </a:cubicBezTo>
                      <a:cubicBezTo>
                        <a:pt x="154754" y="133855"/>
                        <a:pt x="154754" y="133855"/>
                        <a:pt x="154754" y="131113"/>
                      </a:cubicBezTo>
                      <a:cubicBezTo>
                        <a:pt x="154754" y="131113"/>
                        <a:pt x="154754" y="129742"/>
                        <a:pt x="154754" y="129742"/>
                      </a:cubicBezTo>
                      <a:cubicBezTo>
                        <a:pt x="154754" y="129742"/>
                        <a:pt x="154754" y="129742"/>
                        <a:pt x="161699" y="127000"/>
                      </a:cubicBezTo>
                      <a:close/>
                      <a:moveTo>
                        <a:pt x="141261" y="127000"/>
                      </a:moveTo>
                      <a:cubicBezTo>
                        <a:pt x="147710" y="127000"/>
                        <a:pt x="151580" y="132246"/>
                        <a:pt x="151580" y="141426"/>
                      </a:cubicBezTo>
                      <a:cubicBezTo>
                        <a:pt x="151580" y="151918"/>
                        <a:pt x="147710" y="157163"/>
                        <a:pt x="141261" y="157163"/>
                      </a:cubicBezTo>
                      <a:cubicBezTo>
                        <a:pt x="134811" y="157163"/>
                        <a:pt x="130942" y="151918"/>
                        <a:pt x="130942" y="142737"/>
                      </a:cubicBezTo>
                      <a:cubicBezTo>
                        <a:pt x="130942" y="133557"/>
                        <a:pt x="134811" y="127000"/>
                        <a:pt x="141261" y="127000"/>
                      </a:cubicBezTo>
                      <a:close/>
                      <a:moveTo>
                        <a:pt x="247736" y="80963"/>
                      </a:moveTo>
                      <a:cubicBezTo>
                        <a:pt x="245015" y="80963"/>
                        <a:pt x="243654" y="85091"/>
                        <a:pt x="243654" y="91970"/>
                      </a:cubicBezTo>
                      <a:cubicBezTo>
                        <a:pt x="243654" y="97474"/>
                        <a:pt x="245015" y="101601"/>
                        <a:pt x="247736" y="101601"/>
                      </a:cubicBezTo>
                      <a:cubicBezTo>
                        <a:pt x="251818" y="101601"/>
                        <a:pt x="253179" y="94722"/>
                        <a:pt x="253179" y="90594"/>
                      </a:cubicBezTo>
                      <a:cubicBezTo>
                        <a:pt x="253179" y="87843"/>
                        <a:pt x="251818" y="80963"/>
                        <a:pt x="247736" y="80963"/>
                      </a:cubicBezTo>
                      <a:close/>
                      <a:moveTo>
                        <a:pt x="205328" y="80963"/>
                      </a:moveTo>
                      <a:cubicBezTo>
                        <a:pt x="203060" y="80963"/>
                        <a:pt x="200792" y="85091"/>
                        <a:pt x="200792" y="91970"/>
                      </a:cubicBezTo>
                      <a:cubicBezTo>
                        <a:pt x="200792" y="97474"/>
                        <a:pt x="203060" y="101601"/>
                        <a:pt x="205328" y="101601"/>
                      </a:cubicBezTo>
                      <a:cubicBezTo>
                        <a:pt x="208730" y="101601"/>
                        <a:pt x="208730" y="94722"/>
                        <a:pt x="208730" y="90594"/>
                      </a:cubicBezTo>
                      <a:cubicBezTo>
                        <a:pt x="208730" y="87843"/>
                        <a:pt x="208730" y="80963"/>
                        <a:pt x="205328" y="80963"/>
                      </a:cubicBezTo>
                      <a:close/>
                      <a:moveTo>
                        <a:pt x="184010" y="80963"/>
                      </a:moveTo>
                      <a:cubicBezTo>
                        <a:pt x="179928" y="80963"/>
                        <a:pt x="178567" y="85091"/>
                        <a:pt x="178567" y="91970"/>
                      </a:cubicBezTo>
                      <a:cubicBezTo>
                        <a:pt x="178567" y="97474"/>
                        <a:pt x="179928" y="101601"/>
                        <a:pt x="184010" y="101601"/>
                      </a:cubicBezTo>
                      <a:cubicBezTo>
                        <a:pt x="188092" y="101601"/>
                        <a:pt x="188092" y="94722"/>
                        <a:pt x="188092" y="90594"/>
                      </a:cubicBezTo>
                      <a:cubicBezTo>
                        <a:pt x="188092" y="87843"/>
                        <a:pt x="188092" y="80963"/>
                        <a:pt x="184010" y="80963"/>
                      </a:cubicBezTo>
                      <a:close/>
                      <a:moveTo>
                        <a:pt x="162011" y="80963"/>
                      </a:moveTo>
                      <a:cubicBezTo>
                        <a:pt x="159290" y="80963"/>
                        <a:pt x="157929" y="85091"/>
                        <a:pt x="157929" y="91970"/>
                      </a:cubicBezTo>
                      <a:cubicBezTo>
                        <a:pt x="157929" y="97474"/>
                        <a:pt x="159290" y="101601"/>
                        <a:pt x="162011" y="101601"/>
                      </a:cubicBezTo>
                      <a:cubicBezTo>
                        <a:pt x="166093" y="101601"/>
                        <a:pt x="167454" y="94722"/>
                        <a:pt x="167454" y="90594"/>
                      </a:cubicBezTo>
                      <a:cubicBezTo>
                        <a:pt x="167454" y="87843"/>
                        <a:pt x="166093" y="80963"/>
                        <a:pt x="162011" y="80963"/>
                      </a:cubicBezTo>
                      <a:close/>
                      <a:moveTo>
                        <a:pt x="76173" y="80963"/>
                      </a:moveTo>
                      <a:cubicBezTo>
                        <a:pt x="73527" y="80963"/>
                        <a:pt x="72204" y="85091"/>
                        <a:pt x="72204" y="91970"/>
                      </a:cubicBezTo>
                      <a:cubicBezTo>
                        <a:pt x="72204" y="97474"/>
                        <a:pt x="73527" y="101601"/>
                        <a:pt x="76173" y="101601"/>
                      </a:cubicBezTo>
                      <a:cubicBezTo>
                        <a:pt x="80142" y="101601"/>
                        <a:pt x="80142" y="94722"/>
                        <a:pt x="80142" y="90594"/>
                      </a:cubicBezTo>
                      <a:cubicBezTo>
                        <a:pt x="80142" y="87843"/>
                        <a:pt x="80142" y="80963"/>
                        <a:pt x="76173" y="80963"/>
                      </a:cubicBezTo>
                      <a:close/>
                      <a:moveTo>
                        <a:pt x="225310" y="76200"/>
                      </a:moveTo>
                      <a:cubicBezTo>
                        <a:pt x="226721" y="76200"/>
                        <a:pt x="226721" y="76200"/>
                        <a:pt x="226721" y="76200"/>
                      </a:cubicBezTo>
                      <a:cubicBezTo>
                        <a:pt x="226721" y="76200"/>
                        <a:pt x="226721" y="76200"/>
                        <a:pt x="229543" y="76200"/>
                      </a:cubicBezTo>
                      <a:cubicBezTo>
                        <a:pt x="230954" y="76200"/>
                        <a:pt x="230954" y="77511"/>
                        <a:pt x="230954" y="77511"/>
                      </a:cubicBezTo>
                      <a:cubicBezTo>
                        <a:pt x="230954" y="77511"/>
                        <a:pt x="230954" y="77511"/>
                        <a:pt x="230954" y="105052"/>
                      </a:cubicBezTo>
                      <a:cubicBezTo>
                        <a:pt x="230954" y="105052"/>
                        <a:pt x="230954" y="106363"/>
                        <a:pt x="229543" y="106363"/>
                      </a:cubicBezTo>
                      <a:cubicBezTo>
                        <a:pt x="229543" y="106363"/>
                        <a:pt x="229543" y="106363"/>
                        <a:pt x="225310" y="106363"/>
                      </a:cubicBezTo>
                      <a:cubicBezTo>
                        <a:pt x="225310" y="106363"/>
                        <a:pt x="225310" y="105052"/>
                        <a:pt x="225310" y="105052"/>
                      </a:cubicBezTo>
                      <a:cubicBezTo>
                        <a:pt x="225310" y="105052"/>
                        <a:pt x="225310" y="105052"/>
                        <a:pt x="225310" y="82757"/>
                      </a:cubicBezTo>
                      <a:cubicBezTo>
                        <a:pt x="225310" y="82757"/>
                        <a:pt x="225310" y="82757"/>
                        <a:pt x="221076" y="84069"/>
                      </a:cubicBezTo>
                      <a:cubicBezTo>
                        <a:pt x="219665" y="84069"/>
                        <a:pt x="219665" y="84069"/>
                        <a:pt x="219665" y="84069"/>
                      </a:cubicBezTo>
                      <a:cubicBezTo>
                        <a:pt x="219665" y="84069"/>
                        <a:pt x="219665" y="84069"/>
                        <a:pt x="219665" y="81446"/>
                      </a:cubicBezTo>
                      <a:cubicBezTo>
                        <a:pt x="218254" y="80134"/>
                        <a:pt x="219665" y="80134"/>
                        <a:pt x="219665" y="80134"/>
                      </a:cubicBezTo>
                      <a:cubicBezTo>
                        <a:pt x="219665" y="80134"/>
                        <a:pt x="219665" y="80134"/>
                        <a:pt x="225310" y="76200"/>
                      </a:cubicBezTo>
                      <a:close/>
                      <a:moveTo>
                        <a:pt x="205555" y="76200"/>
                      </a:moveTo>
                      <a:cubicBezTo>
                        <a:pt x="212500" y="76200"/>
                        <a:pt x="216667" y="81446"/>
                        <a:pt x="216667" y="90626"/>
                      </a:cubicBezTo>
                      <a:cubicBezTo>
                        <a:pt x="216667" y="101118"/>
                        <a:pt x="212500" y="106363"/>
                        <a:pt x="205555" y="106363"/>
                      </a:cubicBezTo>
                      <a:cubicBezTo>
                        <a:pt x="198609" y="106363"/>
                        <a:pt x="194442" y="101118"/>
                        <a:pt x="194442" y="91937"/>
                      </a:cubicBezTo>
                      <a:cubicBezTo>
                        <a:pt x="194442" y="81446"/>
                        <a:pt x="198609" y="76200"/>
                        <a:pt x="205555" y="76200"/>
                      </a:cubicBezTo>
                      <a:close/>
                      <a:moveTo>
                        <a:pt x="183964" y="76200"/>
                      </a:moveTo>
                      <a:cubicBezTo>
                        <a:pt x="189044" y="76200"/>
                        <a:pt x="192854" y="81446"/>
                        <a:pt x="192854" y="90626"/>
                      </a:cubicBezTo>
                      <a:cubicBezTo>
                        <a:pt x="192854" y="101118"/>
                        <a:pt x="189044" y="106363"/>
                        <a:pt x="182694" y="106363"/>
                      </a:cubicBezTo>
                      <a:cubicBezTo>
                        <a:pt x="177614" y="106363"/>
                        <a:pt x="173804" y="101118"/>
                        <a:pt x="173804" y="91937"/>
                      </a:cubicBezTo>
                      <a:cubicBezTo>
                        <a:pt x="173804" y="81446"/>
                        <a:pt x="177614" y="76200"/>
                        <a:pt x="183964" y="76200"/>
                      </a:cubicBezTo>
                      <a:close/>
                      <a:moveTo>
                        <a:pt x="161898" y="76200"/>
                      </a:moveTo>
                      <a:cubicBezTo>
                        <a:pt x="168347" y="76200"/>
                        <a:pt x="172217" y="81446"/>
                        <a:pt x="172217" y="90626"/>
                      </a:cubicBezTo>
                      <a:cubicBezTo>
                        <a:pt x="172217" y="101118"/>
                        <a:pt x="168347" y="106363"/>
                        <a:pt x="161898" y="106363"/>
                      </a:cubicBezTo>
                      <a:cubicBezTo>
                        <a:pt x="155448" y="106363"/>
                        <a:pt x="152869" y="101118"/>
                        <a:pt x="151579" y="91937"/>
                      </a:cubicBezTo>
                      <a:cubicBezTo>
                        <a:pt x="151579" y="81446"/>
                        <a:pt x="156738" y="76200"/>
                        <a:pt x="161898" y="76200"/>
                      </a:cubicBezTo>
                      <a:close/>
                      <a:moveTo>
                        <a:pt x="139584" y="76200"/>
                      </a:moveTo>
                      <a:cubicBezTo>
                        <a:pt x="139584" y="76200"/>
                        <a:pt x="139584" y="76200"/>
                        <a:pt x="140996" y="76200"/>
                      </a:cubicBezTo>
                      <a:cubicBezTo>
                        <a:pt x="140996" y="76200"/>
                        <a:pt x="140996" y="76200"/>
                        <a:pt x="143818" y="76200"/>
                      </a:cubicBezTo>
                      <a:cubicBezTo>
                        <a:pt x="143818" y="76200"/>
                        <a:pt x="145229" y="77511"/>
                        <a:pt x="145229" y="77511"/>
                      </a:cubicBezTo>
                      <a:cubicBezTo>
                        <a:pt x="145229" y="77511"/>
                        <a:pt x="145229" y="77511"/>
                        <a:pt x="145229" y="105052"/>
                      </a:cubicBezTo>
                      <a:cubicBezTo>
                        <a:pt x="145229" y="105052"/>
                        <a:pt x="143818" y="106363"/>
                        <a:pt x="143818" y="106363"/>
                      </a:cubicBezTo>
                      <a:cubicBezTo>
                        <a:pt x="143818" y="106363"/>
                        <a:pt x="143818" y="106363"/>
                        <a:pt x="139584" y="106363"/>
                      </a:cubicBezTo>
                      <a:cubicBezTo>
                        <a:pt x="139584" y="106363"/>
                        <a:pt x="139584" y="105052"/>
                        <a:pt x="139584" y="105052"/>
                      </a:cubicBezTo>
                      <a:cubicBezTo>
                        <a:pt x="139584" y="105052"/>
                        <a:pt x="139584" y="105052"/>
                        <a:pt x="139584" y="82757"/>
                      </a:cubicBezTo>
                      <a:cubicBezTo>
                        <a:pt x="139584" y="82757"/>
                        <a:pt x="139584" y="82757"/>
                        <a:pt x="135351" y="84069"/>
                      </a:cubicBezTo>
                      <a:cubicBezTo>
                        <a:pt x="135351" y="84069"/>
                        <a:pt x="135351" y="84069"/>
                        <a:pt x="133940" y="84069"/>
                      </a:cubicBezTo>
                      <a:lnTo>
                        <a:pt x="132529" y="81446"/>
                      </a:lnTo>
                      <a:cubicBezTo>
                        <a:pt x="132529" y="80134"/>
                        <a:pt x="132529" y="80134"/>
                        <a:pt x="133940" y="80134"/>
                      </a:cubicBezTo>
                      <a:cubicBezTo>
                        <a:pt x="133940" y="80134"/>
                        <a:pt x="133940" y="80134"/>
                        <a:pt x="139584" y="76200"/>
                      </a:cubicBezTo>
                      <a:close/>
                      <a:moveTo>
                        <a:pt x="118837" y="76200"/>
                      </a:moveTo>
                      <a:cubicBezTo>
                        <a:pt x="118837" y="76200"/>
                        <a:pt x="118837" y="76200"/>
                        <a:pt x="123005" y="76200"/>
                      </a:cubicBezTo>
                      <a:cubicBezTo>
                        <a:pt x="123005" y="76200"/>
                        <a:pt x="123005" y="77511"/>
                        <a:pt x="123005" y="77511"/>
                      </a:cubicBezTo>
                      <a:cubicBezTo>
                        <a:pt x="123005" y="77511"/>
                        <a:pt x="123005" y="77511"/>
                        <a:pt x="123005" y="105052"/>
                      </a:cubicBezTo>
                      <a:cubicBezTo>
                        <a:pt x="123005" y="105052"/>
                        <a:pt x="123005" y="106363"/>
                        <a:pt x="123005" y="106363"/>
                      </a:cubicBezTo>
                      <a:cubicBezTo>
                        <a:pt x="123005" y="106363"/>
                        <a:pt x="123005" y="106363"/>
                        <a:pt x="118837" y="106363"/>
                      </a:cubicBezTo>
                      <a:cubicBezTo>
                        <a:pt x="118837" y="106363"/>
                        <a:pt x="117448" y="105052"/>
                        <a:pt x="117448" y="105052"/>
                      </a:cubicBezTo>
                      <a:cubicBezTo>
                        <a:pt x="117448" y="105052"/>
                        <a:pt x="117448" y="105052"/>
                        <a:pt x="117448" y="82757"/>
                      </a:cubicBezTo>
                      <a:cubicBezTo>
                        <a:pt x="117448" y="82757"/>
                        <a:pt x="117448" y="82757"/>
                        <a:pt x="114670" y="84069"/>
                      </a:cubicBezTo>
                      <a:cubicBezTo>
                        <a:pt x="113281" y="84069"/>
                        <a:pt x="113281" y="84069"/>
                        <a:pt x="113281" y="84069"/>
                      </a:cubicBezTo>
                      <a:cubicBezTo>
                        <a:pt x="113281" y="84069"/>
                        <a:pt x="113281" y="84069"/>
                        <a:pt x="111892" y="81446"/>
                      </a:cubicBezTo>
                      <a:cubicBezTo>
                        <a:pt x="111892" y="80134"/>
                        <a:pt x="111892" y="80134"/>
                        <a:pt x="111892" y="80134"/>
                      </a:cubicBezTo>
                      <a:cubicBezTo>
                        <a:pt x="111892" y="80134"/>
                        <a:pt x="111892" y="80134"/>
                        <a:pt x="118837" y="76200"/>
                      </a:cubicBezTo>
                      <a:close/>
                      <a:moveTo>
                        <a:pt x="97207" y="76200"/>
                      </a:moveTo>
                      <a:cubicBezTo>
                        <a:pt x="97207" y="76200"/>
                        <a:pt x="97207" y="76200"/>
                        <a:pt x="99588" y="76200"/>
                      </a:cubicBezTo>
                      <a:cubicBezTo>
                        <a:pt x="100779" y="76200"/>
                        <a:pt x="100779" y="77511"/>
                        <a:pt x="100779" y="77511"/>
                      </a:cubicBezTo>
                      <a:cubicBezTo>
                        <a:pt x="100779" y="77511"/>
                        <a:pt x="100779" y="77511"/>
                        <a:pt x="100779" y="105052"/>
                      </a:cubicBezTo>
                      <a:cubicBezTo>
                        <a:pt x="100779" y="105052"/>
                        <a:pt x="100779" y="106363"/>
                        <a:pt x="99588" y="106363"/>
                      </a:cubicBezTo>
                      <a:cubicBezTo>
                        <a:pt x="99588" y="106363"/>
                        <a:pt x="99588" y="106363"/>
                        <a:pt x="97207" y="106363"/>
                      </a:cubicBezTo>
                      <a:cubicBezTo>
                        <a:pt x="96016" y="106363"/>
                        <a:pt x="96016" y="105052"/>
                        <a:pt x="96016" y="105052"/>
                      </a:cubicBezTo>
                      <a:cubicBezTo>
                        <a:pt x="96016" y="105052"/>
                        <a:pt x="96016" y="105052"/>
                        <a:pt x="96016" y="82757"/>
                      </a:cubicBezTo>
                      <a:cubicBezTo>
                        <a:pt x="96016" y="82757"/>
                        <a:pt x="96016" y="82757"/>
                        <a:pt x="92444" y="84069"/>
                      </a:cubicBezTo>
                      <a:cubicBezTo>
                        <a:pt x="91254" y="84069"/>
                        <a:pt x="91254" y="84069"/>
                        <a:pt x="91254" y="84069"/>
                      </a:cubicBezTo>
                      <a:cubicBezTo>
                        <a:pt x="91254" y="84069"/>
                        <a:pt x="91254" y="84069"/>
                        <a:pt x="91254" y="81446"/>
                      </a:cubicBezTo>
                      <a:cubicBezTo>
                        <a:pt x="91254" y="80134"/>
                        <a:pt x="91254" y="80134"/>
                        <a:pt x="91254" y="80134"/>
                      </a:cubicBezTo>
                      <a:cubicBezTo>
                        <a:pt x="91254" y="80134"/>
                        <a:pt x="91254" y="80134"/>
                        <a:pt x="97207" y="76200"/>
                      </a:cubicBezTo>
                      <a:close/>
                      <a:moveTo>
                        <a:pt x="201926" y="36513"/>
                      </a:moveTo>
                      <a:cubicBezTo>
                        <a:pt x="200792" y="37812"/>
                        <a:pt x="200792" y="39111"/>
                        <a:pt x="200792" y="40409"/>
                      </a:cubicBezTo>
                      <a:cubicBezTo>
                        <a:pt x="200792" y="46904"/>
                        <a:pt x="203060" y="50801"/>
                        <a:pt x="205328" y="50801"/>
                      </a:cubicBezTo>
                      <a:cubicBezTo>
                        <a:pt x="208730" y="50801"/>
                        <a:pt x="208730" y="44306"/>
                        <a:pt x="208730" y="40409"/>
                      </a:cubicBezTo>
                      <a:cubicBezTo>
                        <a:pt x="208730" y="40409"/>
                        <a:pt x="208730" y="40409"/>
                        <a:pt x="208730" y="39111"/>
                      </a:cubicBezTo>
                      <a:cubicBezTo>
                        <a:pt x="206462" y="37812"/>
                        <a:pt x="204194" y="36513"/>
                        <a:pt x="201926" y="36513"/>
                      </a:cubicBezTo>
                      <a:close/>
                      <a:moveTo>
                        <a:pt x="123005" y="34925"/>
                      </a:moveTo>
                      <a:cubicBezTo>
                        <a:pt x="120737" y="34925"/>
                        <a:pt x="118469" y="36248"/>
                        <a:pt x="116201" y="37571"/>
                      </a:cubicBezTo>
                      <a:cubicBezTo>
                        <a:pt x="116201" y="38894"/>
                        <a:pt x="115067" y="38894"/>
                        <a:pt x="115067" y="38894"/>
                      </a:cubicBezTo>
                      <a:cubicBezTo>
                        <a:pt x="115067" y="38894"/>
                        <a:pt x="115067" y="40216"/>
                        <a:pt x="115067" y="40216"/>
                      </a:cubicBezTo>
                      <a:cubicBezTo>
                        <a:pt x="115067" y="46831"/>
                        <a:pt x="116201" y="50800"/>
                        <a:pt x="119603" y="50800"/>
                      </a:cubicBezTo>
                      <a:cubicBezTo>
                        <a:pt x="123005" y="50800"/>
                        <a:pt x="123005" y="44185"/>
                        <a:pt x="123005" y="40216"/>
                      </a:cubicBezTo>
                      <a:cubicBezTo>
                        <a:pt x="123005" y="38894"/>
                        <a:pt x="123005" y="36248"/>
                        <a:pt x="123005" y="34925"/>
                      </a:cubicBezTo>
                      <a:close/>
                      <a:moveTo>
                        <a:pt x="162011" y="31750"/>
                      </a:moveTo>
                      <a:cubicBezTo>
                        <a:pt x="159290" y="31750"/>
                        <a:pt x="157929" y="35560"/>
                        <a:pt x="157929" y="40640"/>
                      </a:cubicBezTo>
                      <a:cubicBezTo>
                        <a:pt x="157929" y="46990"/>
                        <a:pt x="159290" y="50800"/>
                        <a:pt x="162011" y="50800"/>
                      </a:cubicBezTo>
                      <a:cubicBezTo>
                        <a:pt x="166093" y="50800"/>
                        <a:pt x="167454" y="44450"/>
                        <a:pt x="167454" y="40640"/>
                      </a:cubicBezTo>
                      <a:cubicBezTo>
                        <a:pt x="167454" y="36830"/>
                        <a:pt x="166093" y="31750"/>
                        <a:pt x="162011" y="31750"/>
                      </a:cubicBezTo>
                      <a:close/>
                      <a:moveTo>
                        <a:pt x="144703" y="28575"/>
                      </a:moveTo>
                      <a:cubicBezTo>
                        <a:pt x="144703" y="28575"/>
                        <a:pt x="144703" y="28575"/>
                        <a:pt x="144703" y="55075"/>
                      </a:cubicBezTo>
                      <a:cubicBezTo>
                        <a:pt x="144703" y="55075"/>
                        <a:pt x="143389" y="55075"/>
                        <a:pt x="143389" y="55075"/>
                      </a:cubicBezTo>
                      <a:cubicBezTo>
                        <a:pt x="143389" y="55075"/>
                        <a:pt x="143389" y="55075"/>
                        <a:pt x="139447" y="55075"/>
                      </a:cubicBezTo>
                      <a:cubicBezTo>
                        <a:pt x="139447" y="55075"/>
                        <a:pt x="139447" y="55075"/>
                        <a:pt x="139447" y="32550"/>
                      </a:cubicBezTo>
                      <a:cubicBezTo>
                        <a:pt x="139447" y="32550"/>
                        <a:pt x="139447" y="32550"/>
                        <a:pt x="135504" y="33875"/>
                      </a:cubicBezTo>
                      <a:cubicBezTo>
                        <a:pt x="135504" y="33875"/>
                        <a:pt x="135504" y="33875"/>
                        <a:pt x="134190" y="33875"/>
                      </a:cubicBezTo>
                      <a:cubicBezTo>
                        <a:pt x="134190" y="33875"/>
                        <a:pt x="134190" y="33875"/>
                        <a:pt x="132876" y="31225"/>
                      </a:cubicBezTo>
                      <a:cubicBezTo>
                        <a:pt x="131562" y="31225"/>
                        <a:pt x="130248" y="32550"/>
                        <a:pt x="127619" y="32550"/>
                      </a:cubicBezTo>
                      <a:cubicBezTo>
                        <a:pt x="128934" y="35200"/>
                        <a:pt x="128934" y="37850"/>
                        <a:pt x="128934" y="40500"/>
                      </a:cubicBezTo>
                      <a:cubicBezTo>
                        <a:pt x="128934" y="51100"/>
                        <a:pt x="124991" y="56400"/>
                        <a:pt x="118420" y="56400"/>
                      </a:cubicBezTo>
                      <a:cubicBezTo>
                        <a:pt x="113164" y="56400"/>
                        <a:pt x="109221" y="51100"/>
                        <a:pt x="109221" y="41825"/>
                      </a:cubicBezTo>
                      <a:cubicBezTo>
                        <a:pt x="106593" y="43150"/>
                        <a:pt x="103964" y="44475"/>
                        <a:pt x="101336" y="47125"/>
                      </a:cubicBezTo>
                      <a:cubicBezTo>
                        <a:pt x="101336" y="47125"/>
                        <a:pt x="101336" y="47125"/>
                        <a:pt x="101336" y="55075"/>
                      </a:cubicBezTo>
                      <a:cubicBezTo>
                        <a:pt x="101336" y="55075"/>
                        <a:pt x="101336" y="55075"/>
                        <a:pt x="100022" y="55075"/>
                      </a:cubicBezTo>
                      <a:cubicBezTo>
                        <a:pt x="100022" y="55075"/>
                        <a:pt x="100022" y="55075"/>
                        <a:pt x="97394" y="55075"/>
                      </a:cubicBezTo>
                      <a:cubicBezTo>
                        <a:pt x="96080" y="55075"/>
                        <a:pt x="96080" y="55075"/>
                        <a:pt x="96080" y="55075"/>
                      </a:cubicBezTo>
                      <a:cubicBezTo>
                        <a:pt x="96080" y="55075"/>
                        <a:pt x="96080" y="55075"/>
                        <a:pt x="96080" y="49775"/>
                      </a:cubicBezTo>
                      <a:cubicBezTo>
                        <a:pt x="85566" y="57725"/>
                        <a:pt x="77681" y="65675"/>
                        <a:pt x="72425" y="77600"/>
                      </a:cubicBezTo>
                      <a:cubicBezTo>
                        <a:pt x="73739" y="76275"/>
                        <a:pt x="75053" y="76275"/>
                        <a:pt x="76367" y="76275"/>
                      </a:cubicBezTo>
                      <a:cubicBezTo>
                        <a:pt x="82938" y="76275"/>
                        <a:pt x="86880" y="81575"/>
                        <a:pt x="86880" y="90850"/>
                      </a:cubicBezTo>
                      <a:cubicBezTo>
                        <a:pt x="86880" y="101450"/>
                        <a:pt x="82938" y="106750"/>
                        <a:pt x="76367" y="106750"/>
                      </a:cubicBezTo>
                      <a:cubicBezTo>
                        <a:pt x="71111" y="106750"/>
                        <a:pt x="68482" y="102775"/>
                        <a:pt x="67168" y="97475"/>
                      </a:cubicBezTo>
                      <a:cubicBezTo>
                        <a:pt x="65854" y="106750"/>
                        <a:pt x="69796" y="120000"/>
                        <a:pt x="75053" y="127950"/>
                      </a:cubicBezTo>
                      <a:cubicBezTo>
                        <a:pt x="75053" y="127950"/>
                        <a:pt x="76367" y="127950"/>
                        <a:pt x="76367" y="127950"/>
                      </a:cubicBezTo>
                      <a:cubicBezTo>
                        <a:pt x="76367" y="127950"/>
                        <a:pt x="76367" y="127950"/>
                        <a:pt x="78995" y="127950"/>
                      </a:cubicBezTo>
                      <a:cubicBezTo>
                        <a:pt x="78995" y="127950"/>
                        <a:pt x="80310" y="127950"/>
                        <a:pt x="80310" y="127950"/>
                      </a:cubicBezTo>
                      <a:cubicBezTo>
                        <a:pt x="80310" y="127950"/>
                        <a:pt x="80310" y="127950"/>
                        <a:pt x="80310" y="133250"/>
                      </a:cubicBezTo>
                      <a:cubicBezTo>
                        <a:pt x="82938" y="134575"/>
                        <a:pt x="85566" y="135900"/>
                        <a:pt x="88195" y="135900"/>
                      </a:cubicBezTo>
                      <a:cubicBezTo>
                        <a:pt x="89509" y="130600"/>
                        <a:pt x="93451" y="126625"/>
                        <a:pt x="97394" y="126625"/>
                      </a:cubicBezTo>
                      <a:cubicBezTo>
                        <a:pt x="102650" y="126625"/>
                        <a:pt x="106593" y="130600"/>
                        <a:pt x="107907" y="135900"/>
                      </a:cubicBezTo>
                      <a:cubicBezTo>
                        <a:pt x="110535" y="137225"/>
                        <a:pt x="113164" y="138550"/>
                        <a:pt x="114478" y="145175"/>
                      </a:cubicBezTo>
                      <a:cubicBezTo>
                        <a:pt x="115792" y="147825"/>
                        <a:pt x="115792" y="150475"/>
                        <a:pt x="117106" y="151800"/>
                      </a:cubicBezTo>
                      <a:cubicBezTo>
                        <a:pt x="117106" y="151800"/>
                        <a:pt x="117106" y="151800"/>
                        <a:pt x="117106" y="133250"/>
                      </a:cubicBezTo>
                      <a:cubicBezTo>
                        <a:pt x="117106" y="133250"/>
                        <a:pt x="117106" y="133250"/>
                        <a:pt x="114478" y="134575"/>
                      </a:cubicBezTo>
                      <a:cubicBezTo>
                        <a:pt x="113164" y="135900"/>
                        <a:pt x="113164" y="135900"/>
                        <a:pt x="113164" y="135900"/>
                      </a:cubicBezTo>
                      <a:cubicBezTo>
                        <a:pt x="113164" y="134575"/>
                        <a:pt x="113164" y="134575"/>
                        <a:pt x="113164" y="134575"/>
                      </a:cubicBezTo>
                      <a:cubicBezTo>
                        <a:pt x="113164" y="134575"/>
                        <a:pt x="113164" y="134575"/>
                        <a:pt x="111849" y="131925"/>
                      </a:cubicBezTo>
                      <a:cubicBezTo>
                        <a:pt x="111849" y="131925"/>
                        <a:pt x="111849" y="130600"/>
                        <a:pt x="111849" y="130600"/>
                      </a:cubicBezTo>
                      <a:cubicBezTo>
                        <a:pt x="111849" y="130600"/>
                        <a:pt x="111849" y="130600"/>
                        <a:pt x="118420" y="127950"/>
                      </a:cubicBezTo>
                      <a:cubicBezTo>
                        <a:pt x="118420" y="127950"/>
                        <a:pt x="118420" y="127950"/>
                        <a:pt x="122363" y="127950"/>
                      </a:cubicBezTo>
                      <a:cubicBezTo>
                        <a:pt x="122363" y="127950"/>
                        <a:pt x="122363" y="127950"/>
                        <a:pt x="122363" y="155775"/>
                      </a:cubicBezTo>
                      <a:cubicBezTo>
                        <a:pt x="122363" y="155775"/>
                        <a:pt x="122363" y="157100"/>
                        <a:pt x="122363" y="157100"/>
                      </a:cubicBezTo>
                      <a:cubicBezTo>
                        <a:pt x="122363" y="157100"/>
                        <a:pt x="122363" y="157100"/>
                        <a:pt x="121049" y="157100"/>
                      </a:cubicBezTo>
                      <a:cubicBezTo>
                        <a:pt x="123677" y="159750"/>
                        <a:pt x="128934" y="161075"/>
                        <a:pt x="135504" y="162400"/>
                      </a:cubicBezTo>
                      <a:cubicBezTo>
                        <a:pt x="144703" y="165050"/>
                        <a:pt x="159159" y="151800"/>
                        <a:pt x="161787" y="159750"/>
                      </a:cubicBezTo>
                      <a:cubicBezTo>
                        <a:pt x="164416" y="175650"/>
                        <a:pt x="173615" y="186250"/>
                        <a:pt x="181500" y="191550"/>
                      </a:cubicBezTo>
                      <a:cubicBezTo>
                        <a:pt x="181500" y="191550"/>
                        <a:pt x="181500" y="191550"/>
                        <a:pt x="181500" y="183600"/>
                      </a:cubicBezTo>
                      <a:cubicBezTo>
                        <a:pt x="181500" y="183600"/>
                        <a:pt x="181500" y="183600"/>
                        <a:pt x="178872" y="186250"/>
                      </a:cubicBezTo>
                      <a:cubicBezTo>
                        <a:pt x="177557" y="186250"/>
                        <a:pt x="177557" y="186250"/>
                        <a:pt x="177557" y="186250"/>
                      </a:cubicBezTo>
                      <a:cubicBezTo>
                        <a:pt x="177557" y="186250"/>
                        <a:pt x="177557" y="184925"/>
                        <a:pt x="176243" y="184925"/>
                      </a:cubicBezTo>
                      <a:cubicBezTo>
                        <a:pt x="176243" y="184925"/>
                        <a:pt x="176243" y="184925"/>
                        <a:pt x="176243" y="182275"/>
                      </a:cubicBezTo>
                      <a:cubicBezTo>
                        <a:pt x="176243" y="182275"/>
                        <a:pt x="176243" y="180950"/>
                        <a:pt x="176243" y="180950"/>
                      </a:cubicBezTo>
                      <a:cubicBezTo>
                        <a:pt x="176243" y="180950"/>
                        <a:pt x="176243" y="180950"/>
                        <a:pt x="182814" y="178300"/>
                      </a:cubicBezTo>
                      <a:cubicBezTo>
                        <a:pt x="182814" y="178300"/>
                        <a:pt x="182814" y="178300"/>
                        <a:pt x="186756" y="178300"/>
                      </a:cubicBezTo>
                      <a:cubicBezTo>
                        <a:pt x="186756" y="178300"/>
                        <a:pt x="186756" y="178300"/>
                        <a:pt x="186756" y="194200"/>
                      </a:cubicBezTo>
                      <a:cubicBezTo>
                        <a:pt x="194641" y="196850"/>
                        <a:pt x="201213" y="194200"/>
                        <a:pt x="199898" y="186250"/>
                      </a:cubicBezTo>
                      <a:cubicBezTo>
                        <a:pt x="199898" y="186250"/>
                        <a:pt x="198584" y="186250"/>
                        <a:pt x="198584" y="186250"/>
                      </a:cubicBezTo>
                      <a:cubicBezTo>
                        <a:pt x="198584" y="186250"/>
                        <a:pt x="198584" y="184925"/>
                        <a:pt x="198584" y="184925"/>
                      </a:cubicBezTo>
                      <a:cubicBezTo>
                        <a:pt x="198584" y="184925"/>
                        <a:pt x="198584" y="184925"/>
                        <a:pt x="197270" y="182275"/>
                      </a:cubicBezTo>
                      <a:cubicBezTo>
                        <a:pt x="197270" y="182275"/>
                        <a:pt x="197270" y="180950"/>
                        <a:pt x="198584" y="180950"/>
                      </a:cubicBezTo>
                      <a:cubicBezTo>
                        <a:pt x="198584" y="180950"/>
                        <a:pt x="198584" y="180950"/>
                        <a:pt x="199898" y="180950"/>
                      </a:cubicBezTo>
                      <a:cubicBezTo>
                        <a:pt x="198584" y="167700"/>
                        <a:pt x="199898" y="166375"/>
                        <a:pt x="199898" y="166375"/>
                      </a:cubicBezTo>
                      <a:cubicBezTo>
                        <a:pt x="199898" y="166375"/>
                        <a:pt x="226182" y="169025"/>
                        <a:pt x="234066" y="161075"/>
                      </a:cubicBezTo>
                      <a:cubicBezTo>
                        <a:pt x="238009" y="157100"/>
                        <a:pt x="240637" y="151800"/>
                        <a:pt x="241951" y="146500"/>
                      </a:cubicBezTo>
                      <a:cubicBezTo>
                        <a:pt x="243266" y="145175"/>
                        <a:pt x="244580" y="143850"/>
                        <a:pt x="245894" y="143850"/>
                      </a:cubicBezTo>
                      <a:cubicBezTo>
                        <a:pt x="245894" y="143850"/>
                        <a:pt x="245894" y="143850"/>
                        <a:pt x="245894" y="133250"/>
                      </a:cubicBezTo>
                      <a:cubicBezTo>
                        <a:pt x="245894" y="133250"/>
                        <a:pt x="245894" y="133250"/>
                        <a:pt x="241951" y="134575"/>
                      </a:cubicBezTo>
                      <a:cubicBezTo>
                        <a:pt x="241951" y="135900"/>
                        <a:pt x="241951" y="135900"/>
                        <a:pt x="241951" y="135900"/>
                      </a:cubicBezTo>
                      <a:cubicBezTo>
                        <a:pt x="241951" y="134575"/>
                        <a:pt x="240637" y="134575"/>
                        <a:pt x="240637" y="134575"/>
                      </a:cubicBezTo>
                      <a:cubicBezTo>
                        <a:pt x="240637" y="134575"/>
                        <a:pt x="240637" y="134575"/>
                        <a:pt x="240637" y="131925"/>
                      </a:cubicBezTo>
                      <a:cubicBezTo>
                        <a:pt x="240637" y="131925"/>
                        <a:pt x="240637" y="130600"/>
                        <a:pt x="240637" y="130600"/>
                      </a:cubicBezTo>
                      <a:cubicBezTo>
                        <a:pt x="240637" y="130600"/>
                        <a:pt x="240637" y="130600"/>
                        <a:pt x="247208" y="127950"/>
                      </a:cubicBezTo>
                      <a:cubicBezTo>
                        <a:pt x="247208" y="127950"/>
                        <a:pt x="247208" y="127950"/>
                        <a:pt x="249836" y="127950"/>
                      </a:cubicBezTo>
                      <a:cubicBezTo>
                        <a:pt x="251151" y="127950"/>
                        <a:pt x="251151" y="127950"/>
                        <a:pt x="251151" y="127950"/>
                      </a:cubicBezTo>
                      <a:cubicBezTo>
                        <a:pt x="251151" y="127950"/>
                        <a:pt x="251151" y="127950"/>
                        <a:pt x="251151" y="143850"/>
                      </a:cubicBezTo>
                      <a:cubicBezTo>
                        <a:pt x="251151" y="143850"/>
                        <a:pt x="252465" y="143850"/>
                        <a:pt x="252465" y="143850"/>
                      </a:cubicBezTo>
                      <a:cubicBezTo>
                        <a:pt x="264292" y="137225"/>
                        <a:pt x="262978" y="113375"/>
                        <a:pt x="257721" y="94825"/>
                      </a:cubicBezTo>
                      <a:cubicBezTo>
                        <a:pt x="256407" y="102775"/>
                        <a:pt x="253779" y="106750"/>
                        <a:pt x="247208" y="106750"/>
                      </a:cubicBezTo>
                      <a:cubicBezTo>
                        <a:pt x="241951" y="106750"/>
                        <a:pt x="238009" y="101450"/>
                        <a:pt x="238009" y="92175"/>
                      </a:cubicBezTo>
                      <a:cubicBezTo>
                        <a:pt x="238009" y="81575"/>
                        <a:pt x="241951" y="76275"/>
                        <a:pt x="248522" y="76275"/>
                      </a:cubicBezTo>
                      <a:cubicBezTo>
                        <a:pt x="248522" y="76275"/>
                        <a:pt x="249836" y="76275"/>
                        <a:pt x="249836" y="76275"/>
                      </a:cubicBezTo>
                      <a:cubicBezTo>
                        <a:pt x="244580" y="67000"/>
                        <a:pt x="238009" y="59050"/>
                        <a:pt x="230124" y="52425"/>
                      </a:cubicBezTo>
                      <a:cubicBezTo>
                        <a:pt x="230124" y="52425"/>
                        <a:pt x="230124" y="52425"/>
                        <a:pt x="230124" y="55075"/>
                      </a:cubicBezTo>
                      <a:cubicBezTo>
                        <a:pt x="230124" y="55075"/>
                        <a:pt x="230124" y="55075"/>
                        <a:pt x="228810" y="55075"/>
                      </a:cubicBezTo>
                      <a:cubicBezTo>
                        <a:pt x="228810" y="55075"/>
                        <a:pt x="228810" y="55075"/>
                        <a:pt x="224867" y="55075"/>
                      </a:cubicBezTo>
                      <a:cubicBezTo>
                        <a:pt x="224867" y="55075"/>
                        <a:pt x="224867" y="55075"/>
                        <a:pt x="224867" y="48450"/>
                      </a:cubicBezTo>
                      <a:cubicBezTo>
                        <a:pt x="220925" y="47125"/>
                        <a:pt x="218297" y="44475"/>
                        <a:pt x="215668" y="43150"/>
                      </a:cubicBezTo>
                      <a:cubicBezTo>
                        <a:pt x="214354" y="51100"/>
                        <a:pt x="210412" y="56400"/>
                        <a:pt x="205155" y="56400"/>
                      </a:cubicBezTo>
                      <a:cubicBezTo>
                        <a:pt x="198584" y="56400"/>
                        <a:pt x="194641" y="49775"/>
                        <a:pt x="194641" y="40500"/>
                      </a:cubicBezTo>
                      <a:cubicBezTo>
                        <a:pt x="194641" y="37850"/>
                        <a:pt x="194641" y="36525"/>
                        <a:pt x="195956" y="33875"/>
                      </a:cubicBezTo>
                      <a:cubicBezTo>
                        <a:pt x="193327" y="32550"/>
                        <a:pt x="189385" y="32550"/>
                        <a:pt x="186756" y="31225"/>
                      </a:cubicBezTo>
                      <a:cubicBezTo>
                        <a:pt x="186756" y="31225"/>
                        <a:pt x="186756" y="31225"/>
                        <a:pt x="186756" y="55075"/>
                      </a:cubicBezTo>
                      <a:cubicBezTo>
                        <a:pt x="186756" y="55075"/>
                        <a:pt x="186756" y="55075"/>
                        <a:pt x="182814" y="55075"/>
                      </a:cubicBezTo>
                      <a:cubicBezTo>
                        <a:pt x="181500" y="55075"/>
                        <a:pt x="181500" y="55075"/>
                        <a:pt x="181500" y="55075"/>
                      </a:cubicBezTo>
                      <a:cubicBezTo>
                        <a:pt x="181500" y="55075"/>
                        <a:pt x="181500" y="55075"/>
                        <a:pt x="181500" y="32550"/>
                      </a:cubicBezTo>
                      <a:cubicBezTo>
                        <a:pt x="181500" y="32550"/>
                        <a:pt x="181500" y="32550"/>
                        <a:pt x="178872" y="33875"/>
                      </a:cubicBezTo>
                      <a:cubicBezTo>
                        <a:pt x="177557" y="33875"/>
                        <a:pt x="177557" y="33875"/>
                        <a:pt x="177557" y="33875"/>
                      </a:cubicBezTo>
                      <a:cubicBezTo>
                        <a:pt x="177557" y="33875"/>
                        <a:pt x="177557" y="33875"/>
                        <a:pt x="176243" y="33875"/>
                      </a:cubicBezTo>
                      <a:cubicBezTo>
                        <a:pt x="176243" y="33875"/>
                        <a:pt x="176243" y="33875"/>
                        <a:pt x="176243" y="31225"/>
                      </a:cubicBezTo>
                      <a:cubicBezTo>
                        <a:pt x="176243" y="29900"/>
                        <a:pt x="176243" y="29900"/>
                        <a:pt x="176243" y="29900"/>
                      </a:cubicBezTo>
                      <a:cubicBezTo>
                        <a:pt x="176243" y="29900"/>
                        <a:pt x="176243" y="29900"/>
                        <a:pt x="177557" y="29900"/>
                      </a:cubicBezTo>
                      <a:cubicBezTo>
                        <a:pt x="173615" y="28575"/>
                        <a:pt x="170987" y="28575"/>
                        <a:pt x="168358" y="28575"/>
                      </a:cubicBezTo>
                      <a:cubicBezTo>
                        <a:pt x="170987" y="31225"/>
                        <a:pt x="172301" y="35200"/>
                        <a:pt x="172301" y="40500"/>
                      </a:cubicBezTo>
                      <a:cubicBezTo>
                        <a:pt x="172301" y="51100"/>
                        <a:pt x="168358" y="56400"/>
                        <a:pt x="161787" y="56400"/>
                      </a:cubicBezTo>
                      <a:cubicBezTo>
                        <a:pt x="155217" y="56400"/>
                        <a:pt x="152588" y="49775"/>
                        <a:pt x="151274" y="40500"/>
                      </a:cubicBezTo>
                      <a:cubicBezTo>
                        <a:pt x="151274" y="35200"/>
                        <a:pt x="153903" y="29900"/>
                        <a:pt x="156531" y="28575"/>
                      </a:cubicBezTo>
                      <a:cubicBezTo>
                        <a:pt x="152588" y="28575"/>
                        <a:pt x="148646" y="28575"/>
                        <a:pt x="144703" y="28575"/>
                      </a:cubicBezTo>
                      <a:close/>
                      <a:moveTo>
                        <a:pt x="164533" y="0"/>
                      </a:moveTo>
                      <a:cubicBezTo>
                        <a:pt x="205215" y="0"/>
                        <a:pt x="240648" y="17090"/>
                        <a:pt x="266895" y="48642"/>
                      </a:cubicBezTo>
                      <a:cubicBezTo>
                        <a:pt x="285268" y="72305"/>
                        <a:pt x="294454" y="99914"/>
                        <a:pt x="291829" y="130150"/>
                      </a:cubicBezTo>
                      <a:cubicBezTo>
                        <a:pt x="289205" y="155129"/>
                        <a:pt x="278706" y="181422"/>
                        <a:pt x="269520" y="206400"/>
                      </a:cubicBezTo>
                      <a:cubicBezTo>
                        <a:pt x="253772" y="247154"/>
                        <a:pt x="239336" y="286594"/>
                        <a:pt x="257709" y="324718"/>
                      </a:cubicBezTo>
                      <a:cubicBezTo>
                        <a:pt x="257709" y="327348"/>
                        <a:pt x="257709" y="329977"/>
                        <a:pt x="256396" y="332606"/>
                      </a:cubicBezTo>
                      <a:cubicBezTo>
                        <a:pt x="255084" y="335236"/>
                        <a:pt x="252459" y="336550"/>
                        <a:pt x="249835" y="336550"/>
                      </a:cubicBezTo>
                      <a:cubicBezTo>
                        <a:pt x="249835" y="336550"/>
                        <a:pt x="249835" y="336550"/>
                        <a:pt x="105478" y="336550"/>
                      </a:cubicBezTo>
                      <a:cubicBezTo>
                        <a:pt x="101541" y="336550"/>
                        <a:pt x="98916" y="333921"/>
                        <a:pt x="97604" y="331292"/>
                      </a:cubicBezTo>
                      <a:cubicBezTo>
                        <a:pt x="96292" y="328662"/>
                        <a:pt x="96292" y="327348"/>
                        <a:pt x="96292" y="315516"/>
                      </a:cubicBezTo>
                      <a:cubicBezTo>
                        <a:pt x="96292" y="314201"/>
                        <a:pt x="96292" y="312887"/>
                        <a:pt x="96292" y="312887"/>
                      </a:cubicBezTo>
                      <a:cubicBezTo>
                        <a:pt x="94979" y="294481"/>
                        <a:pt x="87105" y="294481"/>
                        <a:pt x="71357" y="294481"/>
                      </a:cubicBezTo>
                      <a:cubicBezTo>
                        <a:pt x="58234" y="294481"/>
                        <a:pt x="42486" y="294481"/>
                        <a:pt x="31987" y="278706"/>
                      </a:cubicBezTo>
                      <a:cubicBezTo>
                        <a:pt x="24113" y="266874"/>
                        <a:pt x="24113" y="251098"/>
                        <a:pt x="25426" y="236637"/>
                      </a:cubicBezTo>
                      <a:cubicBezTo>
                        <a:pt x="25426" y="224805"/>
                        <a:pt x="25426" y="212973"/>
                        <a:pt x="21489" y="209029"/>
                      </a:cubicBezTo>
                      <a:cubicBezTo>
                        <a:pt x="21489" y="207715"/>
                        <a:pt x="17552" y="206400"/>
                        <a:pt x="16239" y="205085"/>
                      </a:cubicBezTo>
                      <a:cubicBezTo>
                        <a:pt x="10990" y="202456"/>
                        <a:pt x="3116" y="199827"/>
                        <a:pt x="491" y="191939"/>
                      </a:cubicBezTo>
                      <a:cubicBezTo>
                        <a:pt x="-821" y="187995"/>
                        <a:pt x="491" y="182736"/>
                        <a:pt x="4428" y="177478"/>
                      </a:cubicBezTo>
                      <a:cubicBezTo>
                        <a:pt x="17552" y="156443"/>
                        <a:pt x="20176" y="144612"/>
                        <a:pt x="24113" y="126206"/>
                      </a:cubicBezTo>
                      <a:cubicBezTo>
                        <a:pt x="25426" y="118319"/>
                        <a:pt x="26738" y="109116"/>
                        <a:pt x="29363" y="97284"/>
                      </a:cubicBezTo>
                      <a:cubicBezTo>
                        <a:pt x="38549" y="68361"/>
                        <a:pt x="55609" y="43383"/>
                        <a:pt x="81856" y="26293"/>
                      </a:cubicBezTo>
                      <a:cubicBezTo>
                        <a:pt x="105478" y="9202"/>
                        <a:pt x="135662" y="0"/>
                        <a:pt x="164533" y="0"/>
                      </a:cubicBezTo>
                      <a:close/>
                    </a:path>
                  </a:pathLst>
                </a:custGeom>
                <a:solidFill>
                  <a:srgbClr val="FFFFFF"/>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white"/>
                    </a:solidFill>
                    <a:effectLst/>
                    <a:uLnTx/>
                    <a:uFillTx/>
                    <a:cs typeface="+mn-ea"/>
                    <a:sym typeface="+mn-lt"/>
                  </a:endParaRPr>
                </a:p>
              </p:txBody>
            </p:sp>
          </p:grpSp>
        </p:grpSp>
        <p:sp>
          <p:nvSpPr>
            <p:cNvPr id="32" name="矩形 31">
              <a:extLst>
                <a:ext uri="{FF2B5EF4-FFF2-40B4-BE49-F238E27FC236}">
                  <a16:creationId xmlns:a16="http://schemas.microsoft.com/office/drawing/2014/main" id="{A983B479-9751-45AC-A928-A2B31F072075}"/>
                </a:ext>
              </a:extLst>
            </p:cNvPr>
            <p:cNvSpPr/>
            <p:nvPr/>
          </p:nvSpPr>
          <p:spPr>
            <a:xfrm>
              <a:off x="7139884" y="4708105"/>
              <a:ext cx="3288944" cy="345094"/>
            </a:xfrm>
            <a:prstGeom prst="rect">
              <a:avLst/>
            </a:prstGeom>
            <a:noFill/>
          </p:spPr>
          <p:txBody>
            <a:bodyPr wrap="square">
              <a:spAutoFit/>
            </a:bodyPr>
            <a:lstStyle/>
            <a:p>
              <a:pPr algn="just" defTabSz="914377">
                <a:lnSpc>
                  <a:spcPct val="130000"/>
                </a:lnSpc>
              </a:pPr>
              <a:endParaRPr lang="zh-CN" altLang="en-US" sz="1400" dirty="0">
                <a:solidFill>
                  <a:schemeClr val="tx1">
                    <a:lumMod val="75000"/>
                    <a:lumOff val="25000"/>
                  </a:schemeClr>
                </a:solidFill>
                <a:cs typeface="+mn-ea"/>
                <a:sym typeface="+mn-lt"/>
              </a:endParaRPr>
            </a:p>
          </p:txBody>
        </p:sp>
        <p:sp>
          <p:nvSpPr>
            <p:cNvPr id="33" name="矩形 32">
              <a:extLst>
                <a:ext uri="{FF2B5EF4-FFF2-40B4-BE49-F238E27FC236}">
                  <a16:creationId xmlns:a16="http://schemas.microsoft.com/office/drawing/2014/main" id="{4D501F79-8D94-46CB-87FB-B7E21EBFD8E8}"/>
                </a:ext>
              </a:extLst>
            </p:cNvPr>
            <p:cNvSpPr/>
            <p:nvPr/>
          </p:nvSpPr>
          <p:spPr>
            <a:xfrm>
              <a:off x="7201684" y="4648887"/>
              <a:ext cx="2614111" cy="369332"/>
            </a:xfrm>
            <a:prstGeom prst="rect">
              <a:avLst/>
            </a:prstGeom>
            <a:noFill/>
          </p:spPr>
          <p:txBody>
            <a:bodyPr wrap="square">
              <a:spAutoFit/>
            </a:bodyPr>
            <a:lstStyle/>
            <a:p>
              <a:pPr defTabSz="914377"/>
              <a:endParaRPr lang="zh-CN" altLang="en-US" dirty="0">
                <a:solidFill>
                  <a:schemeClr val="tx1">
                    <a:lumMod val="75000"/>
                    <a:lumOff val="25000"/>
                  </a:schemeClr>
                </a:solidFill>
                <a:cs typeface="+mn-ea"/>
                <a:sym typeface="+mn-lt"/>
              </a:endParaRPr>
            </a:p>
          </p:txBody>
        </p:sp>
      </p:grpSp>
      <p:sp>
        <p:nvSpPr>
          <p:cNvPr id="39" name="文本框 38">
            <a:extLst>
              <a:ext uri="{FF2B5EF4-FFF2-40B4-BE49-F238E27FC236}">
                <a16:creationId xmlns:a16="http://schemas.microsoft.com/office/drawing/2014/main" id="{9CB7AEAD-6BE5-494D-A11E-35225D53FF7E}"/>
              </a:ext>
            </a:extLst>
          </p:cNvPr>
          <p:cNvSpPr txBox="1"/>
          <p:nvPr/>
        </p:nvSpPr>
        <p:spPr>
          <a:xfrm>
            <a:off x="1214021" y="329922"/>
            <a:ext cx="2707151" cy="523220"/>
          </a:xfrm>
          <a:prstGeom prst="rect">
            <a:avLst/>
          </a:prstGeom>
          <a:noFill/>
        </p:spPr>
        <p:txBody>
          <a:bodyPr wrap="none" rtlCol="0">
            <a:spAutoFit/>
          </a:bodyPr>
          <a:lstStyle/>
          <a:p>
            <a:r>
              <a:rPr lang="en-US" altLang="zh-CN"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System Design</a:t>
            </a:r>
            <a:endParaRPr lang="zh-CN" altLang="en-US"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pic>
        <p:nvPicPr>
          <p:cNvPr id="3" name="图片 2">
            <a:extLst>
              <a:ext uri="{FF2B5EF4-FFF2-40B4-BE49-F238E27FC236}">
                <a16:creationId xmlns:a16="http://schemas.microsoft.com/office/drawing/2014/main" id="{D4BE4572-BD0A-6F37-1F1D-23E90E86DF3A}"/>
              </a:ext>
            </a:extLst>
          </p:cNvPr>
          <p:cNvPicPr>
            <a:picLocks noChangeAspect="1"/>
          </p:cNvPicPr>
          <p:nvPr/>
        </p:nvPicPr>
        <p:blipFill>
          <a:blip r:embed="rId2"/>
          <a:stretch>
            <a:fillRect/>
          </a:stretch>
        </p:blipFill>
        <p:spPr>
          <a:xfrm>
            <a:off x="4360199" y="978490"/>
            <a:ext cx="7358116" cy="1466861"/>
          </a:xfrm>
          <a:prstGeom prst="rect">
            <a:avLst/>
          </a:prstGeom>
        </p:spPr>
      </p:pic>
      <p:pic>
        <p:nvPicPr>
          <p:cNvPr id="41" name="图片 40">
            <a:extLst>
              <a:ext uri="{FF2B5EF4-FFF2-40B4-BE49-F238E27FC236}">
                <a16:creationId xmlns:a16="http://schemas.microsoft.com/office/drawing/2014/main" id="{9B9FEFD1-5307-C5FC-AD58-7FC4B0D5DB0F}"/>
              </a:ext>
            </a:extLst>
          </p:cNvPr>
          <p:cNvPicPr>
            <a:picLocks noChangeAspect="1"/>
          </p:cNvPicPr>
          <p:nvPr/>
        </p:nvPicPr>
        <p:blipFill>
          <a:blip r:embed="rId3"/>
          <a:stretch>
            <a:fillRect/>
          </a:stretch>
        </p:blipFill>
        <p:spPr>
          <a:xfrm>
            <a:off x="6038383" y="2966332"/>
            <a:ext cx="4900789" cy="1236156"/>
          </a:xfrm>
          <a:prstGeom prst="rect">
            <a:avLst/>
          </a:prstGeom>
        </p:spPr>
      </p:pic>
      <p:pic>
        <p:nvPicPr>
          <p:cNvPr id="45" name="图片 44">
            <a:extLst>
              <a:ext uri="{FF2B5EF4-FFF2-40B4-BE49-F238E27FC236}">
                <a16:creationId xmlns:a16="http://schemas.microsoft.com/office/drawing/2014/main" id="{57B14B4C-BBDB-8F7A-822D-8717560CCBCE}"/>
              </a:ext>
            </a:extLst>
          </p:cNvPr>
          <p:cNvPicPr>
            <a:picLocks noChangeAspect="1"/>
          </p:cNvPicPr>
          <p:nvPr/>
        </p:nvPicPr>
        <p:blipFill>
          <a:blip r:embed="rId4"/>
          <a:stretch>
            <a:fillRect/>
          </a:stretch>
        </p:blipFill>
        <p:spPr>
          <a:xfrm>
            <a:off x="6122137" y="4824965"/>
            <a:ext cx="3510516" cy="1800458"/>
          </a:xfrm>
          <a:prstGeom prst="rect">
            <a:avLst/>
          </a:prstGeom>
        </p:spPr>
      </p:pic>
    </p:spTree>
    <p:extLst>
      <p:ext uri="{BB962C8B-B14F-4D97-AF65-F5344CB8AC3E}">
        <p14:creationId xmlns:p14="http://schemas.microsoft.com/office/powerpoint/2010/main" val="4737259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1+#ppt_w/2"/>
                                          </p:val>
                                        </p:tav>
                                        <p:tav tm="100000">
                                          <p:val>
                                            <p:strVal val="#ppt_x"/>
                                          </p:val>
                                        </p:tav>
                                      </p:tavLst>
                                    </p:anim>
                                    <p:anim calcmode="lin" valueType="num">
                                      <p:cBhvr additive="base">
                                        <p:cTn id="13" dur="75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1750"/>
                            </p:stCondLst>
                            <p:childTnLst>
                              <p:par>
                                <p:cTn id="15" presetID="2" presetClass="entr" presetSubtype="2"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750" fill="hold"/>
                                        <p:tgtEl>
                                          <p:spTgt spid="21"/>
                                        </p:tgtEl>
                                        <p:attrNameLst>
                                          <p:attrName>ppt_x</p:attrName>
                                        </p:attrNameLst>
                                      </p:cBhvr>
                                      <p:tavLst>
                                        <p:tav tm="0">
                                          <p:val>
                                            <p:strVal val="1+#ppt_w/2"/>
                                          </p:val>
                                        </p:tav>
                                        <p:tav tm="100000">
                                          <p:val>
                                            <p:strVal val="#ppt_x"/>
                                          </p:val>
                                        </p:tav>
                                      </p:tavLst>
                                    </p:anim>
                                    <p:anim calcmode="lin" valueType="num">
                                      <p:cBhvr additive="base">
                                        <p:cTn id="18" dur="750" fill="hold"/>
                                        <p:tgtEl>
                                          <p:spTgt spid="21"/>
                                        </p:tgtEl>
                                        <p:attrNameLst>
                                          <p:attrName>ppt_y</p:attrName>
                                        </p:attrNameLst>
                                      </p:cBhvr>
                                      <p:tavLst>
                                        <p:tav tm="0">
                                          <p:val>
                                            <p:strVal val="#ppt_y"/>
                                          </p:val>
                                        </p:tav>
                                        <p:tav tm="100000">
                                          <p:val>
                                            <p:strVal val="#ppt_y"/>
                                          </p:val>
                                        </p:tav>
                                      </p:tavLst>
                                    </p:anim>
                                  </p:childTnLst>
                                </p:cTn>
                              </p:par>
                            </p:childTnLst>
                          </p:cTn>
                        </p:par>
                        <p:par>
                          <p:cTn id="19" fill="hold">
                            <p:stCondLst>
                              <p:cond delay="2500"/>
                            </p:stCondLst>
                            <p:childTnLst>
                              <p:par>
                                <p:cTn id="20" presetID="2" presetClass="entr" presetSubtype="2"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750" fill="hold"/>
                                        <p:tgtEl>
                                          <p:spTgt spid="30"/>
                                        </p:tgtEl>
                                        <p:attrNameLst>
                                          <p:attrName>ppt_x</p:attrName>
                                        </p:attrNameLst>
                                      </p:cBhvr>
                                      <p:tavLst>
                                        <p:tav tm="0">
                                          <p:val>
                                            <p:strVal val="1+#ppt_w/2"/>
                                          </p:val>
                                        </p:tav>
                                        <p:tav tm="100000">
                                          <p:val>
                                            <p:strVal val="#ppt_x"/>
                                          </p:val>
                                        </p:tav>
                                      </p:tavLst>
                                    </p:anim>
                                    <p:anim calcmode="lin" valueType="num">
                                      <p:cBhvr additive="base">
                                        <p:cTn id="23" dur="75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down)">
                                      <p:cBhvr>
                                        <p:cTn id="35" dur="5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anim calcmode="lin" valueType="num">
                                      <p:cBhvr>
                                        <p:cTn id="40" dur="500" fill="hold"/>
                                        <p:tgtEl>
                                          <p:spTgt spid="45"/>
                                        </p:tgtEl>
                                        <p:attrNameLst>
                                          <p:attrName>ppt_w</p:attrName>
                                        </p:attrNameLst>
                                      </p:cBhvr>
                                      <p:tavLst>
                                        <p:tav tm="0">
                                          <p:val>
                                            <p:fltVal val="0"/>
                                          </p:val>
                                        </p:tav>
                                        <p:tav tm="100000">
                                          <p:val>
                                            <p:strVal val="#ppt_w"/>
                                          </p:val>
                                        </p:tav>
                                      </p:tavLst>
                                    </p:anim>
                                    <p:anim calcmode="lin" valueType="num">
                                      <p:cBhvr>
                                        <p:cTn id="41" dur="500" fill="hold"/>
                                        <p:tgtEl>
                                          <p:spTgt spid="45"/>
                                        </p:tgtEl>
                                        <p:attrNameLst>
                                          <p:attrName>ppt_h</p:attrName>
                                        </p:attrNameLst>
                                      </p:cBhvr>
                                      <p:tavLst>
                                        <p:tav tm="0">
                                          <p:val>
                                            <p:fltVal val="0"/>
                                          </p:val>
                                        </p:tav>
                                        <p:tav tm="100000">
                                          <p:val>
                                            <p:strVal val="#ppt_h"/>
                                          </p:val>
                                        </p:tav>
                                      </p:tavLst>
                                    </p:anim>
                                    <p:animEffect transition="in" filter="fade">
                                      <p:cBhvr>
                                        <p:cTn id="4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542D9B9A-0697-4C19-9466-9B2EEC3823D6}"/>
              </a:ext>
            </a:extLst>
          </p:cNvPr>
          <p:cNvSpPr/>
          <p:nvPr/>
        </p:nvSpPr>
        <p:spPr>
          <a:xfrm>
            <a:off x="3521747" y="4307059"/>
            <a:ext cx="1448739" cy="1448739"/>
          </a:xfrm>
          <a:prstGeom prst="ellipse">
            <a:avLst/>
          </a:prstGeom>
          <a:gradFill flip="none" rotWithShape="1">
            <a:gsLst>
              <a:gs pos="100000">
                <a:schemeClr val="bg1">
                  <a:lumMod val="79000"/>
                </a:schemeClr>
              </a:gs>
              <a:gs pos="0">
                <a:schemeClr val="bg1">
                  <a:lumMod val="93000"/>
                </a:schemeClr>
              </a:gs>
            </a:gsLst>
            <a:lin ang="2700000" scaled="1"/>
            <a:tileRect/>
          </a:gradFill>
          <a:ln>
            <a:noFill/>
          </a:ln>
          <a:effectLst>
            <a:outerShdw blurRad="203200" dist="88900" dir="2700000" algn="tl" rotWithShape="0">
              <a:prstClr val="black">
                <a:alpha val="35000"/>
              </a:prstClr>
            </a:outerShdw>
          </a:effectLst>
          <a:scene3d>
            <a:camera prst="orthographicFront"/>
            <a:lightRig rig="threePt" dir="t">
              <a:rot lat="0" lon="0" rev="0"/>
            </a:lightRig>
          </a:scene3d>
          <a:sp3d prstMaterial="softEdge">
            <a:bevelT w="127000" h="2540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dirty="0">
              <a:solidFill>
                <a:schemeClr val="tx1">
                  <a:lumMod val="50000"/>
                  <a:lumOff val="50000"/>
                </a:schemeClr>
              </a:solidFill>
              <a:cs typeface="+mn-ea"/>
              <a:sym typeface="+mn-lt"/>
            </a:endParaRPr>
          </a:p>
        </p:txBody>
      </p:sp>
      <p:sp>
        <p:nvSpPr>
          <p:cNvPr id="5" name="椭圆 4">
            <a:extLst>
              <a:ext uri="{FF2B5EF4-FFF2-40B4-BE49-F238E27FC236}">
                <a16:creationId xmlns:a16="http://schemas.microsoft.com/office/drawing/2014/main" id="{9E0565EA-6628-4A7B-8F26-1E5333D79EC3}"/>
              </a:ext>
            </a:extLst>
          </p:cNvPr>
          <p:cNvSpPr/>
          <p:nvPr/>
        </p:nvSpPr>
        <p:spPr>
          <a:xfrm>
            <a:off x="4575486" y="3288342"/>
            <a:ext cx="1448739" cy="1448739"/>
          </a:xfrm>
          <a:prstGeom prst="ellipse">
            <a:avLst/>
          </a:prstGeom>
          <a:gradFill flip="none" rotWithShape="1">
            <a:gsLst>
              <a:gs pos="100000">
                <a:schemeClr val="bg1">
                  <a:lumMod val="79000"/>
                </a:schemeClr>
              </a:gs>
              <a:gs pos="0">
                <a:schemeClr val="bg1">
                  <a:lumMod val="93000"/>
                </a:schemeClr>
              </a:gs>
            </a:gsLst>
            <a:lin ang="2700000" scaled="1"/>
            <a:tileRect/>
          </a:gradFill>
          <a:ln>
            <a:noFill/>
          </a:ln>
          <a:effectLst>
            <a:outerShdw blurRad="203200" dist="88900" dir="2700000" algn="tl" rotWithShape="0">
              <a:prstClr val="black">
                <a:alpha val="35000"/>
              </a:prstClr>
            </a:outerShdw>
          </a:effectLst>
          <a:scene3d>
            <a:camera prst="orthographicFront"/>
            <a:lightRig rig="threePt" dir="t">
              <a:rot lat="0" lon="0" rev="0"/>
            </a:lightRig>
          </a:scene3d>
          <a:sp3d prstMaterial="softEdge">
            <a:bevelT w="127000" h="2540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dirty="0">
              <a:solidFill>
                <a:schemeClr val="tx1">
                  <a:lumMod val="50000"/>
                  <a:lumOff val="50000"/>
                </a:schemeClr>
              </a:solidFill>
              <a:cs typeface="+mn-ea"/>
              <a:sym typeface="+mn-lt"/>
            </a:endParaRPr>
          </a:p>
        </p:txBody>
      </p:sp>
      <p:sp>
        <p:nvSpPr>
          <p:cNvPr id="6" name="椭圆 5">
            <a:extLst>
              <a:ext uri="{FF2B5EF4-FFF2-40B4-BE49-F238E27FC236}">
                <a16:creationId xmlns:a16="http://schemas.microsoft.com/office/drawing/2014/main" id="{0B03ECFE-BB6D-434C-B2C7-B341AF5B3C8A}"/>
              </a:ext>
            </a:extLst>
          </p:cNvPr>
          <p:cNvSpPr/>
          <p:nvPr/>
        </p:nvSpPr>
        <p:spPr>
          <a:xfrm>
            <a:off x="5606008" y="2224183"/>
            <a:ext cx="1448739" cy="1448739"/>
          </a:xfrm>
          <a:prstGeom prst="ellipse">
            <a:avLst/>
          </a:prstGeom>
          <a:gradFill flip="none" rotWithShape="1">
            <a:gsLst>
              <a:gs pos="100000">
                <a:schemeClr val="bg1">
                  <a:lumMod val="79000"/>
                </a:schemeClr>
              </a:gs>
              <a:gs pos="0">
                <a:schemeClr val="bg1">
                  <a:lumMod val="93000"/>
                </a:schemeClr>
              </a:gs>
            </a:gsLst>
            <a:lin ang="2700000" scaled="1"/>
            <a:tileRect/>
          </a:gradFill>
          <a:ln>
            <a:noFill/>
          </a:ln>
          <a:effectLst>
            <a:outerShdw blurRad="203200" dist="88900" dir="2700000" algn="tl" rotWithShape="0">
              <a:prstClr val="black">
                <a:alpha val="35000"/>
              </a:prstClr>
            </a:outerShdw>
          </a:effectLst>
          <a:scene3d>
            <a:camera prst="orthographicFront"/>
            <a:lightRig rig="threePt" dir="t">
              <a:rot lat="0" lon="0" rev="0"/>
            </a:lightRig>
          </a:scene3d>
          <a:sp3d prstMaterial="softEdge">
            <a:bevelT w="127000" h="2540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dirty="0">
              <a:solidFill>
                <a:schemeClr val="tx1">
                  <a:lumMod val="50000"/>
                  <a:lumOff val="50000"/>
                </a:schemeClr>
              </a:solidFill>
              <a:cs typeface="+mn-ea"/>
              <a:sym typeface="+mn-lt"/>
            </a:endParaRPr>
          </a:p>
        </p:txBody>
      </p:sp>
      <p:sp>
        <p:nvSpPr>
          <p:cNvPr id="7" name="椭圆 6">
            <a:extLst>
              <a:ext uri="{FF2B5EF4-FFF2-40B4-BE49-F238E27FC236}">
                <a16:creationId xmlns:a16="http://schemas.microsoft.com/office/drawing/2014/main" id="{E1ABB0FE-F280-4749-93A6-80874AC8192C}"/>
              </a:ext>
            </a:extLst>
          </p:cNvPr>
          <p:cNvSpPr/>
          <p:nvPr/>
        </p:nvSpPr>
        <p:spPr>
          <a:xfrm>
            <a:off x="6659746" y="1205466"/>
            <a:ext cx="1448739" cy="1448739"/>
          </a:xfrm>
          <a:prstGeom prst="ellipse">
            <a:avLst/>
          </a:prstGeom>
          <a:gradFill flip="none" rotWithShape="1">
            <a:gsLst>
              <a:gs pos="100000">
                <a:schemeClr val="bg1">
                  <a:lumMod val="79000"/>
                </a:schemeClr>
              </a:gs>
              <a:gs pos="0">
                <a:schemeClr val="bg1">
                  <a:lumMod val="93000"/>
                </a:schemeClr>
              </a:gs>
            </a:gsLst>
            <a:lin ang="2700000" scaled="1"/>
            <a:tileRect/>
          </a:gradFill>
          <a:ln>
            <a:noFill/>
          </a:ln>
          <a:effectLst>
            <a:outerShdw blurRad="203200" dist="88900" dir="2700000" algn="tl" rotWithShape="0">
              <a:prstClr val="black">
                <a:alpha val="35000"/>
              </a:prstClr>
            </a:outerShdw>
          </a:effectLst>
          <a:scene3d>
            <a:camera prst="orthographicFront"/>
            <a:lightRig rig="threePt" dir="t">
              <a:rot lat="0" lon="0" rev="0"/>
            </a:lightRig>
          </a:scene3d>
          <a:sp3d prstMaterial="softEdge">
            <a:bevelT w="127000" h="2540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dirty="0">
              <a:solidFill>
                <a:schemeClr val="tx1">
                  <a:lumMod val="50000"/>
                  <a:lumOff val="50000"/>
                </a:schemeClr>
              </a:solidFill>
              <a:cs typeface="+mn-ea"/>
              <a:sym typeface="+mn-lt"/>
            </a:endParaRPr>
          </a:p>
        </p:txBody>
      </p:sp>
      <p:grpSp>
        <p:nvGrpSpPr>
          <p:cNvPr id="8" name="组合 7">
            <a:extLst>
              <a:ext uri="{FF2B5EF4-FFF2-40B4-BE49-F238E27FC236}">
                <a16:creationId xmlns:a16="http://schemas.microsoft.com/office/drawing/2014/main" id="{C9E0AACA-1A13-4331-94AC-980ABA28D41A}"/>
              </a:ext>
            </a:extLst>
          </p:cNvPr>
          <p:cNvGrpSpPr/>
          <p:nvPr/>
        </p:nvGrpSpPr>
        <p:grpSpPr>
          <a:xfrm flipH="1" flipV="1">
            <a:off x="3324138" y="1713906"/>
            <a:ext cx="2438687" cy="732476"/>
            <a:chOff x="5246304" y="4593021"/>
            <a:chExt cx="2438687" cy="732476"/>
          </a:xfrm>
        </p:grpSpPr>
        <p:sp>
          <p:nvSpPr>
            <p:cNvPr id="9" name="椭圆 8">
              <a:extLst>
                <a:ext uri="{FF2B5EF4-FFF2-40B4-BE49-F238E27FC236}">
                  <a16:creationId xmlns:a16="http://schemas.microsoft.com/office/drawing/2014/main" id="{CECB3062-90C9-48F4-A43D-3A452BDB5208}"/>
                </a:ext>
              </a:extLst>
            </p:cNvPr>
            <p:cNvSpPr/>
            <p:nvPr/>
          </p:nvSpPr>
          <p:spPr>
            <a:xfrm>
              <a:off x="5246304" y="4593021"/>
              <a:ext cx="118623" cy="118623"/>
            </a:xfrm>
            <a:prstGeom prst="ellipse">
              <a:avLst/>
            </a:prstGeom>
            <a:solidFill>
              <a:schemeClr val="tx1">
                <a:lumMod val="50000"/>
                <a:lumOff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50000"/>
                    <a:lumOff val="50000"/>
                  </a:schemeClr>
                </a:solidFill>
                <a:cs typeface="+mn-ea"/>
                <a:sym typeface="+mn-lt"/>
              </a:endParaRPr>
            </a:p>
          </p:txBody>
        </p:sp>
        <p:sp>
          <p:nvSpPr>
            <p:cNvPr id="10" name="任意多边形 40">
              <a:extLst>
                <a:ext uri="{FF2B5EF4-FFF2-40B4-BE49-F238E27FC236}">
                  <a16:creationId xmlns:a16="http://schemas.microsoft.com/office/drawing/2014/main" id="{79C3C06E-722B-45AF-A1E9-931CF80A0A0B}"/>
                </a:ext>
              </a:extLst>
            </p:cNvPr>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31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50000"/>
                    <a:lumOff val="50000"/>
                  </a:schemeClr>
                </a:solidFill>
                <a:cs typeface="+mn-ea"/>
                <a:sym typeface="+mn-lt"/>
              </a:endParaRPr>
            </a:p>
          </p:txBody>
        </p:sp>
      </p:grpSp>
      <p:grpSp>
        <p:nvGrpSpPr>
          <p:cNvPr id="11" name="Group 52">
            <a:extLst>
              <a:ext uri="{FF2B5EF4-FFF2-40B4-BE49-F238E27FC236}">
                <a16:creationId xmlns:a16="http://schemas.microsoft.com/office/drawing/2014/main" id="{20C1457E-0A85-48A1-9EAB-D8B367E22D9B}"/>
              </a:ext>
            </a:extLst>
          </p:cNvPr>
          <p:cNvGrpSpPr>
            <a:grpSpLocks noChangeAspect="1"/>
          </p:cNvGrpSpPr>
          <p:nvPr/>
        </p:nvGrpSpPr>
        <p:grpSpPr bwMode="auto">
          <a:xfrm>
            <a:off x="6024453" y="2557457"/>
            <a:ext cx="611849" cy="606575"/>
            <a:chOff x="3783" y="2102"/>
            <a:chExt cx="116" cy="115"/>
          </a:xfrm>
          <a:solidFill>
            <a:schemeClr val="accent1"/>
          </a:solidFill>
          <a:effectLst>
            <a:reflection blurRad="6350" stA="50000" endA="300" endPos="55000" dir="5400000" sy="-100000" algn="bl" rotWithShape="0"/>
          </a:effectLst>
        </p:grpSpPr>
        <p:sp>
          <p:nvSpPr>
            <p:cNvPr id="12" name="Freeform 53">
              <a:extLst>
                <a:ext uri="{FF2B5EF4-FFF2-40B4-BE49-F238E27FC236}">
                  <a16:creationId xmlns:a16="http://schemas.microsoft.com/office/drawing/2014/main" id="{FAE94930-D400-4670-9042-8AAD27CBD345}"/>
                </a:ext>
              </a:extLst>
            </p:cNvPr>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sp>
          <p:nvSpPr>
            <p:cNvPr id="13" name="Freeform 54">
              <a:extLst>
                <a:ext uri="{FF2B5EF4-FFF2-40B4-BE49-F238E27FC236}">
                  <a16:creationId xmlns:a16="http://schemas.microsoft.com/office/drawing/2014/main" id="{8AC0DD66-68CA-4616-8E04-79261931C64D}"/>
                </a:ext>
              </a:extLst>
            </p:cNvPr>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sp>
          <p:nvSpPr>
            <p:cNvPr id="14" name="Freeform 55">
              <a:extLst>
                <a:ext uri="{FF2B5EF4-FFF2-40B4-BE49-F238E27FC236}">
                  <a16:creationId xmlns:a16="http://schemas.microsoft.com/office/drawing/2014/main" id="{566BB6E6-1E48-4F85-A570-12BABF90C133}"/>
                </a:ext>
              </a:extLst>
            </p:cNvPr>
            <p:cNvSpPr>
              <a:spLocks/>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sp>
          <p:nvSpPr>
            <p:cNvPr id="15" name="Freeform 56">
              <a:extLst>
                <a:ext uri="{FF2B5EF4-FFF2-40B4-BE49-F238E27FC236}">
                  <a16:creationId xmlns:a16="http://schemas.microsoft.com/office/drawing/2014/main" id="{10E31A50-5A87-4526-94C8-229EB718136E}"/>
                </a:ext>
              </a:extLst>
            </p:cNvPr>
            <p:cNvSpPr>
              <a:spLocks/>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sp>
          <p:nvSpPr>
            <p:cNvPr id="16" name="Freeform 57">
              <a:extLst>
                <a:ext uri="{FF2B5EF4-FFF2-40B4-BE49-F238E27FC236}">
                  <a16:creationId xmlns:a16="http://schemas.microsoft.com/office/drawing/2014/main" id="{CF813A01-FE4E-489B-B329-B6C6F2FFD98B}"/>
                </a:ext>
              </a:extLst>
            </p:cNvPr>
            <p:cNvSpPr>
              <a:spLocks/>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sp>
          <p:nvSpPr>
            <p:cNvPr id="17" name="Freeform 58">
              <a:extLst>
                <a:ext uri="{FF2B5EF4-FFF2-40B4-BE49-F238E27FC236}">
                  <a16:creationId xmlns:a16="http://schemas.microsoft.com/office/drawing/2014/main" id="{96C200AE-4914-4B14-B49C-9D5AB5C0D1CD}"/>
                </a:ext>
              </a:extLst>
            </p:cNvPr>
            <p:cNvSpPr>
              <a:spLocks/>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sp>
          <p:nvSpPr>
            <p:cNvPr id="18" name="Freeform 59">
              <a:extLst>
                <a:ext uri="{FF2B5EF4-FFF2-40B4-BE49-F238E27FC236}">
                  <a16:creationId xmlns:a16="http://schemas.microsoft.com/office/drawing/2014/main" id="{F38D026D-0D9C-4766-8FD4-E9B803F6EB71}"/>
                </a:ext>
              </a:extLst>
            </p:cNvPr>
            <p:cNvSpPr>
              <a:spLocks/>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grpSp>
      <p:grpSp>
        <p:nvGrpSpPr>
          <p:cNvPr id="19" name="Group 41">
            <a:extLst>
              <a:ext uri="{FF2B5EF4-FFF2-40B4-BE49-F238E27FC236}">
                <a16:creationId xmlns:a16="http://schemas.microsoft.com/office/drawing/2014/main" id="{596B1157-6372-472F-95B2-53FDBF5F6602}"/>
              </a:ext>
            </a:extLst>
          </p:cNvPr>
          <p:cNvGrpSpPr>
            <a:grpSpLocks noChangeAspect="1"/>
          </p:cNvGrpSpPr>
          <p:nvPr/>
        </p:nvGrpSpPr>
        <p:grpSpPr bwMode="auto">
          <a:xfrm>
            <a:off x="4014812" y="4651567"/>
            <a:ext cx="462603" cy="556525"/>
            <a:chOff x="3783" y="2089"/>
            <a:chExt cx="116" cy="142"/>
          </a:xfrm>
          <a:solidFill>
            <a:srgbClr val="4A639A"/>
          </a:solidFill>
          <a:effectLst>
            <a:reflection blurRad="6350" stA="50000" endA="300" endPos="55000" dir="5400000" sy="-100000" algn="bl" rotWithShape="0"/>
          </a:effectLst>
        </p:grpSpPr>
        <p:sp>
          <p:nvSpPr>
            <p:cNvPr id="20" name="Freeform 42">
              <a:extLst>
                <a:ext uri="{FF2B5EF4-FFF2-40B4-BE49-F238E27FC236}">
                  <a16:creationId xmlns:a16="http://schemas.microsoft.com/office/drawing/2014/main" id="{90F398BE-9389-4562-A238-C27044738331}"/>
                </a:ext>
              </a:extLst>
            </p:cNvPr>
            <p:cNvSpPr>
              <a:spLocks/>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sp>
          <p:nvSpPr>
            <p:cNvPr id="21" name="Freeform 43">
              <a:extLst>
                <a:ext uri="{FF2B5EF4-FFF2-40B4-BE49-F238E27FC236}">
                  <a16:creationId xmlns:a16="http://schemas.microsoft.com/office/drawing/2014/main" id="{DFC2A904-5693-4535-8BCE-2155F9ACEEF2}"/>
                </a:ext>
              </a:extLst>
            </p:cNvPr>
            <p:cNvSpPr>
              <a:spLocks/>
            </p:cNvSpPr>
            <p:nvPr/>
          </p:nvSpPr>
          <p:spPr bwMode="auto">
            <a:xfrm>
              <a:off x="3818"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sp>
          <p:nvSpPr>
            <p:cNvPr id="22" name="Freeform 44">
              <a:extLst>
                <a:ext uri="{FF2B5EF4-FFF2-40B4-BE49-F238E27FC236}">
                  <a16:creationId xmlns:a16="http://schemas.microsoft.com/office/drawing/2014/main" id="{0D46CF97-9667-455A-AC0D-89DD854D8438}"/>
                </a:ext>
              </a:extLst>
            </p:cNvPr>
            <p:cNvSpPr>
              <a:spLocks/>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sp>
          <p:nvSpPr>
            <p:cNvPr id="23" name="Freeform 45">
              <a:extLst>
                <a:ext uri="{FF2B5EF4-FFF2-40B4-BE49-F238E27FC236}">
                  <a16:creationId xmlns:a16="http://schemas.microsoft.com/office/drawing/2014/main" id="{2D66FEB9-B655-43E1-84F4-3D1ED83C91F1}"/>
                </a:ext>
              </a:extLst>
            </p:cNvPr>
            <p:cNvSpPr>
              <a:spLocks/>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sp>
          <p:nvSpPr>
            <p:cNvPr id="24" name="Freeform 46">
              <a:extLst>
                <a:ext uri="{FF2B5EF4-FFF2-40B4-BE49-F238E27FC236}">
                  <a16:creationId xmlns:a16="http://schemas.microsoft.com/office/drawing/2014/main" id="{A9F365D5-DB7D-4148-9320-0B7C01F537EA}"/>
                </a:ext>
              </a:extLst>
            </p:cNvPr>
            <p:cNvSpPr>
              <a:spLocks/>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sp>
          <p:nvSpPr>
            <p:cNvPr id="25" name="Freeform 47">
              <a:extLst>
                <a:ext uri="{FF2B5EF4-FFF2-40B4-BE49-F238E27FC236}">
                  <a16:creationId xmlns:a16="http://schemas.microsoft.com/office/drawing/2014/main" id="{43CA13F0-4B89-4445-BDBE-52EE1039B4D6}"/>
                </a:ext>
              </a:extLst>
            </p:cNvPr>
            <p:cNvSpPr>
              <a:spLocks/>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sp>
          <p:nvSpPr>
            <p:cNvPr id="26" name="Freeform 48">
              <a:extLst>
                <a:ext uri="{FF2B5EF4-FFF2-40B4-BE49-F238E27FC236}">
                  <a16:creationId xmlns:a16="http://schemas.microsoft.com/office/drawing/2014/main" id="{A8273528-BB85-42DC-8794-5B28B2770E26}"/>
                </a:ext>
              </a:extLst>
            </p:cNvPr>
            <p:cNvSpPr>
              <a:spLocks/>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sp>
          <p:nvSpPr>
            <p:cNvPr id="27" name="Freeform 49">
              <a:extLst>
                <a:ext uri="{FF2B5EF4-FFF2-40B4-BE49-F238E27FC236}">
                  <a16:creationId xmlns:a16="http://schemas.microsoft.com/office/drawing/2014/main" id="{517A0681-FE3C-4073-B343-CBD66B74AD87}"/>
                </a:ext>
              </a:extLst>
            </p:cNvPr>
            <p:cNvSpPr>
              <a:spLocks/>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grpSp>
      <p:grpSp>
        <p:nvGrpSpPr>
          <p:cNvPr id="28" name="Group 62">
            <a:extLst>
              <a:ext uri="{FF2B5EF4-FFF2-40B4-BE49-F238E27FC236}">
                <a16:creationId xmlns:a16="http://schemas.microsoft.com/office/drawing/2014/main" id="{0F1E59D8-CE7D-4C27-A0A0-5E5F078313DB}"/>
              </a:ext>
            </a:extLst>
          </p:cNvPr>
          <p:cNvGrpSpPr>
            <a:grpSpLocks noChangeAspect="1"/>
          </p:cNvGrpSpPr>
          <p:nvPr/>
        </p:nvGrpSpPr>
        <p:grpSpPr bwMode="auto">
          <a:xfrm>
            <a:off x="5000611" y="3671755"/>
            <a:ext cx="598485" cy="477861"/>
            <a:chOff x="3775" y="2110"/>
            <a:chExt cx="129" cy="103"/>
          </a:xfrm>
          <a:solidFill>
            <a:schemeClr val="accent1"/>
          </a:solidFill>
          <a:effectLst>
            <a:reflection blurRad="6350" stA="50000" endA="300" endPos="55000" dir="5400000" sy="-100000" algn="bl" rotWithShape="0"/>
          </a:effectLst>
        </p:grpSpPr>
        <p:sp>
          <p:nvSpPr>
            <p:cNvPr id="29" name="Freeform 63">
              <a:extLst>
                <a:ext uri="{FF2B5EF4-FFF2-40B4-BE49-F238E27FC236}">
                  <a16:creationId xmlns:a16="http://schemas.microsoft.com/office/drawing/2014/main" id="{E9DD626E-7CF8-4C60-984F-32DA6EF6E6C8}"/>
                </a:ext>
              </a:extLst>
            </p:cNvPr>
            <p:cNvSpPr>
              <a:spLocks/>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sp>
          <p:nvSpPr>
            <p:cNvPr id="30" name="Freeform 64">
              <a:extLst>
                <a:ext uri="{FF2B5EF4-FFF2-40B4-BE49-F238E27FC236}">
                  <a16:creationId xmlns:a16="http://schemas.microsoft.com/office/drawing/2014/main" id="{0DE0B489-19C9-44BE-9FBD-8E7E24DFFA7D}"/>
                </a:ext>
              </a:extLst>
            </p:cNvPr>
            <p:cNvSpPr>
              <a:spLocks/>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sp>
          <p:nvSpPr>
            <p:cNvPr id="31" name="Freeform 65">
              <a:extLst>
                <a:ext uri="{FF2B5EF4-FFF2-40B4-BE49-F238E27FC236}">
                  <a16:creationId xmlns:a16="http://schemas.microsoft.com/office/drawing/2014/main" id="{C4C3FF28-A887-45B0-8AD1-C85C1634C49C}"/>
                </a:ext>
              </a:extLst>
            </p:cNvPr>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grpSp>
      <p:grpSp>
        <p:nvGrpSpPr>
          <p:cNvPr id="32" name="组合 31">
            <a:extLst>
              <a:ext uri="{FF2B5EF4-FFF2-40B4-BE49-F238E27FC236}">
                <a16:creationId xmlns:a16="http://schemas.microsoft.com/office/drawing/2014/main" id="{F3E1EB73-BEE2-4676-A239-C8243DC983EE}"/>
              </a:ext>
            </a:extLst>
          </p:cNvPr>
          <p:cNvGrpSpPr/>
          <p:nvPr/>
        </p:nvGrpSpPr>
        <p:grpSpPr>
          <a:xfrm>
            <a:off x="7131165" y="1596658"/>
            <a:ext cx="557231" cy="536895"/>
            <a:chOff x="6105730" y="1273212"/>
            <a:chExt cx="506571" cy="488084"/>
          </a:xfrm>
          <a:solidFill>
            <a:srgbClr val="4A639A"/>
          </a:solidFill>
          <a:effectLst>
            <a:reflection blurRad="6350" stA="50000" endA="300" endPos="55000" dir="5400000" sy="-100000" algn="bl" rotWithShape="0"/>
          </a:effectLst>
        </p:grpSpPr>
        <p:sp>
          <p:nvSpPr>
            <p:cNvPr id="33" name="Freeform 69">
              <a:extLst>
                <a:ext uri="{FF2B5EF4-FFF2-40B4-BE49-F238E27FC236}">
                  <a16:creationId xmlns:a16="http://schemas.microsoft.com/office/drawing/2014/main" id="{A2697347-D47A-43F3-8350-74C4F9DD8A3D}"/>
                </a:ext>
              </a:extLst>
            </p:cNvPr>
            <p:cNvSpPr>
              <a:spLocks/>
            </p:cNvSpPr>
            <p:nvPr/>
          </p:nvSpPr>
          <p:spPr bwMode="auto">
            <a:xfrm>
              <a:off x="6105730" y="1624485"/>
              <a:ext cx="506571" cy="136811"/>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sp>
          <p:nvSpPr>
            <p:cNvPr id="34" name="Freeform 70">
              <a:extLst>
                <a:ext uri="{FF2B5EF4-FFF2-40B4-BE49-F238E27FC236}">
                  <a16:creationId xmlns:a16="http://schemas.microsoft.com/office/drawing/2014/main" id="{3A194A50-19A7-4129-AF31-61A69246BD31}"/>
                </a:ext>
              </a:extLst>
            </p:cNvPr>
            <p:cNvSpPr>
              <a:spLocks/>
            </p:cNvSpPr>
            <p:nvPr/>
          </p:nvSpPr>
          <p:spPr bwMode="auto">
            <a:xfrm>
              <a:off x="6290610" y="1358257"/>
              <a:ext cx="136811" cy="255135"/>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sp>
          <p:nvSpPr>
            <p:cNvPr id="35" name="Freeform 71">
              <a:extLst>
                <a:ext uri="{FF2B5EF4-FFF2-40B4-BE49-F238E27FC236}">
                  <a16:creationId xmlns:a16="http://schemas.microsoft.com/office/drawing/2014/main" id="{7303AEC4-B45E-4A07-8037-62DC101DCEFF}"/>
                </a:ext>
              </a:extLst>
            </p:cNvPr>
            <p:cNvSpPr>
              <a:spLocks/>
            </p:cNvSpPr>
            <p:nvPr/>
          </p:nvSpPr>
          <p:spPr bwMode="auto">
            <a:xfrm>
              <a:off x="6327586" y="1273212"/>
              <a:ext cx="62859" cy="73952"/>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sp>
          <p:nvSpPr>
            <p:cNvPr id="36" name="Freeform 72">
              <a:extLst>
                <a:ext uri="{FF2B5EF4-FFF2-40B4-BE49-F238E27FC236}">
                  <a16:creationId xmlns:a16="http://schemas.microsoft.com/office/drawing/2014/main" id="{8DE311EA-15EC-4F4F-ACC9-E71B6E07AF46}"/>
                </a:ext>
              </a:extLst>
            </p:cNvPr>
            <p:cNvSpPr>
              <a:spLocks/>
            </p:cNvSpPr>
            <p:nvPr/>
          </p:nvSpPr>
          <p:spPr bwMode="auto">
            <a:xfrm>
              <a:off x="6464397" y="1421116"/>
              <a:ext cx="129416" cy="240344"/>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sp>
          <p:nvSpPr>
            <p:cNvPr id="37" name="Freeform 73">
              <a:extLst>
                <a:ext uri="{FF2B5EF4-FFF2-40B4-BE49-F238E27FC236}">
                  <a16:creationId xmlns:a16="http://schemas.microsoft.com/office/drawing/2014/main" id="{D8C220C8-2309-4CEC-A3D0-AE762834BAF6}"/>
                </a:ext>
              </a:extLst>
            </p:cNvPr>
            <p:cNvSpPr>
              <a:spLocks/>
            </p:cNvSpPr>
            <p:nvPr/>
          </p:nvSpPr>
          <p:spPr bwMode="auto">
            <a:xfrm>
              <a:off x="6493978" y="1347164"/>
              <a:ext cx="62859" cy="66557"/>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sp>
          <p:nvSpPr>
            <p:cNvPr id="38" name="Freeform 74">
              <a:extLst>
                <a:ext uri="{FF2B5EF4-FFF2-40B4-BE49-F238E27FC236}">
                  <a16:creationId xmlns:a16="http://schemas.microsoft.com/office/drawing/2014/main" id="{5585B726-46B5-4651-8DAE-0A0FE2711041}"/>
                </a:ext>
              </a:extLst>
            </p:cNvPr>
            <p:cNvSpPr>
              <a:spLocks/>
            </p:cNvSpPr>
            <p:nvPr/>
          </p:nvSpPr>
          <p:spPr bwMode="auto">
            <a:xfrm>
              <a:off x="6135311" y="1421116"/>
              <a:ext cx="129416" cy="240344"/>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sp>
          <p:nvSpPr>
            <p:cNvPr id="39" name="Freeform 75">
              <a:extLst>
                <a:ext uri="{FF2B5EF4-FFF2-40B4-BE49-F238E27FC236}">
                  <a16:creationId xmlns:a16="http://schemas.microsoft.com/office/drawing/2014/main" id="{49E545F4-44A2-48A4-A915-2E46A7AD434F}"/>
                </a:ext>
              </a:extLst>
            </p:cNvPr>
            <p:cNvSpPr>
              <a:spLocks/>
            </p:cNvSpPr>
            <p:nvPr/>
          </p:nvSpPr>
          <p:spPr bwMode="auto">
            <a:xfrm>
              <a:off x="6161194" y="1347164"/>
              <a:ext cx="66557" cy="66557"/>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zh-CN" altLang="en-US" dirty="0">
                <a:solidFill>
                  <a:schemeClr val="tx1">
                    <a:lumMod val="50000"/>
                    <a:lumOff val="50000"/>
                  </a:schemeClr>
                </a:solidFill>
                <a:cs typeface="+mn-ea"/>
                <a:sym typeface="+mn-lt"/>
              </a:endParaRPr>
            </a:p>
          </p:txBody>
        </p:sp>
      </p:grpSp>
      <p:grpSp>
        <p:nvGrpSpPr>
          <p:cNvPr id="40" name="组合 39">
            <a:extLst>
              <a:ext uri="{FF2B5EF4-FFF2-40B4-BE49-F238E27FC236}">
                <a16:creationId xmlns:a16="http://schemas.microsoft.com/office/drawing/2014/main" id="{DD2286EF-01FC-4319-A8AB-52F853115737}"/>
              </a:ext>
            </a:extLst>
          </p:cNvPr>
          <p:cNvGrpSpPr/>
          <p:nvPr/>
        </p:nvGrpSpPr>
        <p:grpSpPr>
          <a:xfrm>
            <a:off x="7980244" y="2475500"/>
            <a:ext cx="2438687" cy="732476"/>
            <a:chOff x="5246304" y="4593021"/>
            <a:chExt cx="2438687" cy="732476"/>
          </a:xfrm>
        </p:grpSpPr>
        <p:sp>
          <p:nvSpPr>
            <p:cNvPr id="41" name="椭圆 40">
              <a:extLst>
                <a:ext uri="{FF2B5EF4-FFF2-40B4-BE49-F238E27FC236}">
                  <a16:creationId xmlns:a16="http://schemas.microsoft.com/office/drawing/2014/main" id="{162D1EDC-3EDC-4678-974B-20E25B2060BF}"/>
                </a:ext>
              </a:extLst>
            </p:cNvPr>
            <p:cNvSpPr/>
            <p:nvPr/>
          </p:nvSpPr>
          <p:spPr>
            <a:xfrm>
              <a:off x="5246304" y="4593021"/>
              <a:ext cx="118623" cy="118623"/>
            </a:xfrm>
            <a:prstGeom prst="ellipse">
              <a:avLst/>
            </a:prstGeom>
            <a:solidFill>
              <a:schemeClr val="tx1">
                <a:lumMod val="50000"/>
                <a:lumOff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50000"/>
                    <a:lumOff val="50000"/>
                  </a:schemeClr>
                </a:solidFill>
                <a:cs typeface="+mn-ea"/>
                <a:sym typeface="+mn-lt"/>
              </a:endParaRPr>
            </a:p>
          </p:txBody>
        </p:sp>
        <p:sp>
          <p:nvSpPr>
            <p:cNvPr id="42" name="任意多边形 89">
              <a:extLst>
                <a:ext uri="{FF2B5EF4-FFF2-40B4-BE49-F238E27FC236}">
                  <a16:creationId xmlns:a16="http://schemas.microsoft.com/office/drawing/2014/main" id="{342D6288-6C34-4C50-B625-01BF36291D0C}"/>
                </a:ext>
              </a:extLst>
            </p:cNvPr>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31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50000"/>
                    <a:lumOff val="50000"/>
                  </a:schemeClr>
                </a:solidFill>
                <a:cs typeface="+mn-ea"/>
                <a:sym typeface="+mn-lt"/>
              </a:endParaRPr>
            </a:p>
          </p:txBody>
        </p:sp>
      </p:grpSp>
      <p:grpSp>
        <p:nvGrpSpPr>
          <p:cNvPr id="43" name="组合 42">
            <a:extLst>
              <a:ext uri="{FF2B5EF4-FFF2-40B4-BE49-F238E27FC236}">
                <a16:creationId xmlns:a16="http://schemas.microsoft.com/office/drawing/2014/main" id="{FF7EEA0F-8773-4514-8600-2E6B8AFF57AE}"/>
              </a:ext>
            </a:extLst>
          </p:cNvPr>
          <p:cNvGrpSpPr/>
          <p:nvPr/>
        </p:nvGrpSpPr>
        <p:grpSpPr>
          <a:xfrm>
            <a:off x="5996066" y="4370843"/>
            <a:ext cx="2438687" cy="732476"/>
            <a:chOff x="5246304" y="4593021"/>
            <a:chExt cx="2438687" cy="732476"/>
          </a:xfrm>
        </p:grpSpPr>
        <p:sp>
          <p:nvSpPr>
            <p:cNvPr id="44" name="椭圆 43">
              <a:extLst>
                <a:ext uri="{FF2B5EF4-FFF2-40B4-BE49-F238E27FC236}">
                  <a16:creationId xmlns:a16="http://schemas.microsoft.com/office/drawing/2014/main" id="{A7F1F8A5-2441-48C8-B6C0-A2D285F0C9E9}"/>
                </a:ext>
              </a:extLst>
            </p:cNvPr>
            <p:cNvSpPr/>
            <p:nvPr/>
          </p:nvSpPr>
          <p:spPr>
            <a:xfrm>
              <a:off x="5246304" y="4593021"/>
              <a:ext cx="118623" cy="118623"/>
            </a:xfrm>
            <a:prstGeom prst="ellipse">
              <a:avLst/>
            </a:prstGeom>
            <a:solidFill>
              <a:schemeClr val="tx1">
                <a:lumMod val="50000"/>
                <a:lumOff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50000"/>
                    <a:lumOff val="50000"/>
                  </a:schemeClr>
                </a:solidFill>
                <a:cs typeface="+mn-ea"/>
                <a:sym typeface="+mn-lt"/>
              </a:endParaRPr>
            </a:p>
          </p:txBody>
        </p:sp>
        <p:sp>
          <p:nvSpPr>
            <p:cNvPr id="45" name="任意多边形 94">
              <a:extLst>
                <a:ext uri="{FF2B5EF4-FFF2-40B4-BE49-F238E27FC236}">
                  <a16:creationId xmlns:a16="http://schemas.microsoft.com/office/drawing/2014/main" id="{1117E269-87FE-4B96-9799-1D0FB5FA5FED}"/>
                </a:ext>
              </a:extLst>
            </p:cNvPr>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31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50000"/>
                    <a:lumOff val="50000"/>
                  </a:schemeClr>
                </a:solidFill>
                <a:cs typeface="+mn-ea"/>
                <a:sym typeface="+mn-lt"/>
              </a:endParaRPr>
            </a:p>
          </p:txBody>
        </p:sp>
      </p:grpSp>
      <p:grpSp>
        <p:nvGrpSpPr>
          <p:cNvPr id="46" name="组合 45">
            <a:extLst>
              <a:ext uri="{FF2B5EF4-FFF2-40B4-BE49-F238E27FC236}">
                <a16:creationId xmlns:a16="http://schemas.microsoft.com/office/drawing/2014/main" id="{4FEBE720-FB1F-40B7-993E-70EA996166A1}"/>
              </a:ext>
            </a:extLst>
          </p:cNvPr>
          <p:cNvGrpSpPr/>
          <p:nvPr/>
        </p:nvGrpSpPr>
        <p:grpSpPr>
          <a:xfrm flipH="1" flipV="1">
            <a:off x="1248633" y="3712265"/>
            <a:ext cx="2438687" cy="732476"/>
            <a:chOff x="5246304" y="4593021"/>
            <a:chExt cx="2438687" cy="732476"/>
          </a:xfrm>
        </p:grpSpPr>
        <p:sp>
          <p:nvSpPr>
            <p:cNvPr id="47" name="椭圆 46">
              <a:extLst>
                <a:ext uri="{FF2B5EF4-FFF2-40B4-BE49-F238E27FC236}">
                  <a16:creationId xmlns:a16="http://schemas.microsoft.com/office/drawing/2014/main" id="{ACC99E17-6E90-4C04-87D5-BB3342B87F98}"/>
                </a:ext>
              </a:extLst>
            </p:cNvPr>
            <p:cNvSpPr/>
            <p:nvPr/>
          </p:nvSpPr>
          <p:spPr>
            <a:xfrm>
              <a:off x="5246304" y="4593021"/>
              <a:ext cx="118623" cy="118623"/>
            </a:xfrm>
            <a:prstGeom prst="ellipse">
              <a:avLst/>
            </a:prstGeom>
            <a:solidFill>
              <a:schemeClr val="tx1">
                <a:lumMod val="50000"/>
                <a:lumOff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50000"/>
                    <a:lumOff val="50000"/>
                  </a:schemeClr>
                </a:solidFill>
                <a:cs typeface="+mn-ea"/>
                <a:sym typeface="+mn-lt"/>
              </a:endParaRPr>
            </a:p>
          </p:txBody>
        </p:sp>
        <p:sp>
          <p:nvSpPr>
            <p:cNvPr id="48" name="任意多边形 99">
              <a:extLst>
                <a:ext uri="{FF2B5EF4-FFF2-40B4-BE49-F238E27FC236}">
                  <a16:creationId xmlns:a16="http://schemas.microsoft.com/office/drawing/2014/main" id="{F88D12D2-D5B9-4C0C-B546-E2098131AB12}"/>
                </a:ext>
              </a:extLst>
            </p:cNvPr>
            <p:cNvSpPr/>
            <p:nvPr/>
          </p:nvSpPr>
          <p:spPr>
            <a:xfrm>
              <a:off x="5335429" y="4686869"/>
              <a:ext cx="234956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317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50000"/>
                    <a:lumOff val="50000"/>
                  </a:schemeClr>
                </a:solidFill>
                <a:cs typeface="+mn-ea"/>
                <a:sym typeface="+mn-lt"/>
              </a:endParaRPr>
            </a:p>
          </p:txBody>
        </p:sp>
      </p:grpSp>
      <p:grpSp>
        <p:nvGrpSpPr>
          <p:cNvPr id="49" name="Group 4">
            <a:extLst>
              <a:ext uri="{FF2B5EF4-FFF2-40B4-BE49-F238E27FC236}">
                <a16:creationId xmlns:a16="http://schemas.microsoft.com/office/drawing/2014/main" id="{0AB8DDE5-D036-4C1B-A7BC-E58351E2B2C5}"/>
              </a:ext>
            </a:extLst>
          </p:cNvPr>
          <p:cNvGrpSpPr>
            <a:grpSpLocks noChangeAspect="1"/>
          </p:cNvGrpSpPr>
          <p:nvPr/>
        </p:nvGrpSpPr>
        <p:grpSpPr bwMode="auto">
          <a:xfrm>
            <a:off x="10280663" y="2673340"/>
            <a:ext cx="315219" cy="369400"/>
            <a:chOff x="1776" y="1776"/>
            <a:chExt cx="64" cy="75"/>
          </a:xfrm>
          <a:gradFill>
            <a:gsLst>
              <a:gs pos="0">
                <a:schemeClr val="accent1">
                  <a:lumMod val="50000"/>
                </a:schemeClr>
              </a:gs>
              <a:gs pos="100000">
                <a:srgbClr val="4A639A"/>
              </a:gs>
            </a:gsLst>
            <a:lin ang="2700000" scaled="1"/>
          </a:gradFill>
          <a:effectLst/>
        </p:grpSpPr>
        <p:sp>
          <p:nvSpPr>
            <p:cNvPr id="50" name="Freeform 5">
              <a:extLst>
                <a:ext uri="{FF2B5EF4-FFF2-40B4-BE49-F238E27FC236}">
                  <a16:creationId xmlns:a16="http://schemas.microsoft.com/office/drawing/2014/main" id="{F141AEB2-6380-49DE-BF13-94FCFB1314CA}"/>
                </a:ext>
              </a:extLst>
            </p:cNvPr>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dirty="0">
                <a:cs typeface="+mn-ea"/>
                <a:sym typeface="+mn-lt"/>
              </a:endParaRPr>
            </a:p>
          </p:txBody>
        </p:sp>
        <p:sp>
          <p:nvSpPr>
            <p:cNvPr id="51" name="Freeform 6">
              <a:extLst>
                <a:ext uri="{FF2B5EF4-FFF2-40B4-BE49-F238E27FC236}">
                  <a16:creationId xmlns:a16="http://schemas.microsoft.com/office/drawing/2014/main" id="{524AFFD0-28EF-4468-8511-DC4C93921E74}"/>
                </a:ext>
              </a:extLst>
            </p:cNvPr>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dirty="0">
                <a:cs typeface="+mn-ea"/>
                <a:sym typeface="+mn-lt"/>
              </a:endParaRPr>
            </a:p>
          </p:txBody>
        </p:sp>
        <p:sp>
          <p:nvSpPr>
            <p:cNvPr id="52" name="Freeform 7">
              <a:extLst>
                <a:ext uri="{FF2B5EF4-FFF2-40B4-BE49-F238E27FC236}">
                  <a16:creationId xmlns:a16="http://schemas.microsoft.com/office/drawing/2014/main" id="{54E1C620-6811-4C75-B1A1-28363B8A0235}"/>
                </a:ext>
              </a:extLst>
            </p:cNvPr>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dirty="0">
                <a:cs typeface="+mn-ea"/>
                <a:sym typeface="+mn-lt"/>
              </a:endParaRPr>
            </a:p>
          </p:txBody>
        </p:sp>
        <p:sp>
          <p:nvSpPr>
            <p:cNvPr id="53" name="Freeform 8">
              <a:extLst>
                <a:ext uri="{FF2B5EF4-FFF2-40B4-BE49-F238E27FC236}">
                  <a16:creationId xmlns:a16="http://schemas.microsoft.com/office/drawing/2014/main" id="{21654BE9-2A15-4131-8B7E-06186CE3907A}"/>
                </a:ext>
              </a:extLst>
            </p:cNvPr>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dirty="0">
                <a:cs typeface="+mn-ea"/>
                <a:sym typeface="+mn-lt"/>
              </a:endParaRPr>
            </a:p>
          </p:txBody>
        </p:sp>
      </p:grpSp>
      <p:grpSp>
        <p:nvGrpSpPr>
          <p:cNvPr id="54" name="Group 18">
            <a:extLst>
              <a:ext uri="{FF2B5EF4-FFF2-40B4-BE49-F238E27FC236}">
                <a16:creationId xmlns:a16="http://schemas.microsoft.com/office/drawing/2014/main" id="{E3F71A01-C155-4B5B-8668-88C17815304B}"/>
              </a:ext>
            </a:extLst>
          </p:cNvPr>
          <p:cNvGrpSpPr>
            <a:grpSpLocks noChangeAspect="1"/>
          </p:cNvGrpSpPr>
          <p:nvPr/>
        </p:nvGrpSpPr>
        <p:grpSpPr bwMode="auto">
          <a:xfrm>
            <a:off x="3307329" y="1291252"/>
            <a:ext cx="320131" cy="298304"/>
            <a:chOff x="3802" y="2858"/>
            <a:chExt cx="616" cy="574"/>
          </a:xfrm>
          <a:gradFill>
            <a:gsLst>
              <a:gs pos="0">
                <a:schemeClr val="accent1">
                  <a:lumMod val="50000"/>
                </a:schemeClr>
              </a:gs>
              <a:gs pos="100000">
                <a:srgbClr val="4A639A"/>
              </a:gs>
            </a:gsLst>
            <a:lin ang="2700000" scaled="1"/>
          </a:gradFill>
          <a:effectLst/>
        </p:grpSpPr>
        <p:sp>
          <p:nvSpPr>
            <p:cNvPr id="55" name="Rectangle 19">
              <a:extLst>
                <a:ext uri="{FF2B5EF4-FFF2-40B4-BE49-F238E27FC236}">
                  <a16:creationId xmlns:a16="http://schemas.microsoft.com/office/drawing/2014/main" id="{DFF64C4A-1FD7-4BF3-B54C-86F1E847085E}"/>
                </a:ext>
              </a:extLst>
            </p:cNvPr>
            <p:cNvSpPr>
              <a:spLocks noChangeArrowheads="1"/>
            </p:cNvSpPr>
            <p:nvPr/>
          </p:nvSpPr>
          <p:spPr bwMode="auto">
            <a:xfrm>
              <a:off x="3802" y="3205"/>
              <a:ext cx="129" cy="22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dirty="0">
                <a:cs typeface="+mn-ea"/>
                <a:sym typeface="+mn-lt"/>
              </a:endParaRPr>
            </a:p>
          </p:txBody>
        </p:sp>
        <p:sp>
          <p:nvSpPr>
            <p:cNvPr id="56" name="Rectangle 20">
              <a:extLst>
                <a:ext uri="{FF2B5EF4-FFF2-40B4-BE49-F238E27FC236}">
                  <a16:creationId xmlns:a16="http://schemas.microsoft.com/office/drawing/2014/main" id="{5C2A1727-F20C-4F6C-A51F-B80281BB4E2B}"/>
                </a:ext>
              </a:extLst>
            </p:cNvPr>
            <p:cNvSpPr>
              <a:spLocks noChangeArrowheads="1"/>
            </p:cNvSpPr>
            <p:nvPr/>
          </p:nvSpPr>
          <p:spPr bwMode="auto">
            <a:xfrm>
              <a:off x="3964" y="3174"/>
              <a:ext cx="129" cy="25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dirty="0">
                <a:cs typeface="+mn-ea"/>
                <a:sym typeface="+mn-lt"/>
              </a:endParaRPr>
            </a:p>
          </p:txBody>
        </p:sp>
        <p:sp>
          <p:nvSpPr>
            <p:cNvPr id="57" name="Rectangle 21">
              <a:extLst>
                <a:ext uri="{FF2B5EF4-FFF2-40B4-BE49-F238E27FC236}">
                  <a16:creationId xmlns:a16="http://schemas.microsoft.com/office/drawing/2014/main" id="{07E5DD7D-F644-4D62-A605-13CFB7284F11}"/>
                </a:ext>
              </a:extLst>
            </p:cNvPr>
            <p:cNvSpPr>
              <a:spLocks noChangeArrowheads="1"/>
            </p:cNvSpPr>
            <p:nvPr/>
          </p:nvSpPr>
          <p:spPr bwMode="auto">
            <a:xfrm>
              <a:off x="4129" y="3131"/>
              <a:ext cx="129" cy="30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dirty="0">
                <a:cs typeface="+mn-ea"/>
                <a:sym typeface="+mn-lt"/>
              </a:endParaRPr>
            </a:p>
          </p:txBody>
        </p:sp>
        <p:sp>
          <p:nvSpPr>
            <p:cNvPr id="58" name="Rectangle 22">
              <a:extLst>
                <a:ext uri="{FF2B5EF4-FFF2-40B4-BE49-F238E27FC236}">
                  <a16:creationId xmlns:a16="http://schemas.microsoft.com/office/drawing/2014/main" id="{CFB890EA-6BF2-421B-A66E-601385E0F69D}"/>
                </a:ext>
              </a:extLst>
            </p:cNvPr>
            <p:cNvSpPr>
              <a:spLocks noChangeArrowheads="1"/>
            </p:cNvSpPr>
            <p:nvPr/>
          </p:nvSpPr>
          <p:spPr bwMode="auto">
            <a:xfrm>
              <a:off x="4289" y="3078"/>
              <a:ext cx="129" cy="3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dirty="0">
                <a:cs typeface="+mn-ea"/>
                <a:sym typeface="+mn-lt"/>
              </a:endParaRPr>
            </a:p>
          </p:txBody>
        </p:sp>
        <p:sp>
          <p:nvSpPr>
            <p:cNvPr id="59" name="Freeform 23">
              <a:extLst>
                <a:ext uri="{FF2B5EF4-FFF2-40B4-BE49-F238E27FC236}">
                  <a16:creationId xmlns:a16="http://schemas.microsoft.com/office/drawing/2014/main" id="{3D0C6573-9291-4463-95C4-E14824916823}"/>
                </a:ext>
              </a:extLst>
            </p:cNvPr>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dirty="0">
                <a:cs typeface="+mn-ea"/>
                <a:sym typeface="+mn-lt"/>
              </a:endParaRPr>
            </a:p>
          </p:txBody>
        </p:sp>
      </p:grpSp>
      <p:grpSp>
        <p:nvGrpSpPr>
          <p:cNvPr id="60" name="Group 13">
            <a:extLst>
              <a:ext uri="{FF2B5EF4-FFF2-40B4-BE49-F238E27FC236}">
                <a16:creationId xmlns:a16="http://schemas.microsoft.com/office/drawing/2014/main" id="{0B374459-706A-491F-8AB4-249B6CCB2136}"/>
              </a:ext>
            </a:extLst>
          </p:cNvPr>
          <p:cNvGrpSpPr>
            <a:grpSpLocks noChangeAspect="1"/>
          </p:cNvGrpSpPr>
          <p:nvPr/>
        </p:nvGrpSpPr>
        <p:grpSpPr bwMode="auto">
          <a:xfrm>
            <a:off x="9165059" y="4592723"/>
            <a:ext cx="384399" cy="388939"/>
            <a:chOff x="2426" y="2781"/>
            <a:chExt cx="593" cy="600"/>
          </a:xfrm>
          <a:gradFill>
            <a:gsLst>
              <a:gs pos="0">
                <a:schemeClr val="accent1">
                  <a:lumMod val="50000"/>
                </a:schemeClr>
              </a:gs>
              <a:gs pos="100000">
                <a:srgbClr val="4A639A"/>
              </a:gs>
            </a:gsLst>
            <a:lin ang="2700000" scaled="1"/>
          </a:gradFill>
          <a:effectLst/>
        </p:grpSpPr>
        <p:sp>
          <p:nvSpPr>
            <p:cNvPr id="61" name="Freeform 14">
              <a:extLst>
                <a:ext uri="{FF2B5EF4-FFF2-40B4-BE49-F238E27FC236}">
                  <a16:creationId xmlns:a16="http://schemas.microsoft.com/office/drawing/2014/main" id="{CA83DF7C-FD36-4889-B373-88A58A7F3208}"/>
                </a:ext>
              </a:extLst>
            </p:cNvPr>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dirty="0">
                <a:cs typeface="+mn-ea"/>
                <a:sym typeface="+mn-lt"/>
              </a:endParaRPr>
            </a:p>
          </p:txBody>
        </p:sp>
        <p:sp>
          <p:nvSpPr>
            <p:cNvPr id="62" name="Freeform 15">
              <a:extLst>
                <a:ext uri="{FF2B5EF4-FFF2-40B4-BE49-F238E27FC236}">
                  <a16:creationId xmlns:a16="http://schemas.microsoft.com/office/drawing/2014/main" id="{89A2E179-BD62-447E-BB9D-419A0233FD83}"/>
                </a:ext>
              </a:extLst>
            </p:cNvPr>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dirty="0">
                <a:cs typeface="+mn-ea"/>
                <a:sym typeface="+mn-lt"/>
              </a:endParaRPr>
            </a:p>
          </p:txBody>
        </p:sp>
      </p:grpSp>
      <p:sp>
        <p:nvSpPr>
          <p:cNvPr id="63" name="Freeform 108">
            <a:extLst>
              <a:ext uri="{FF2B5EF4-FFF2-40B4-BE49-F238E27FC236}">
                <a16:creationId xmlns:a16="http://schemas.microsoft.com/office/drawing/2014/main" id="{B77E2F5E-2E43-47BD-AE4E-68AFC083F65A}"/>
              </a:ext>
            </a:extLst>
          </p:cNvPr>
          <p:cNvSpPr>
            <a:spLocks noEditPoints="1"/>
          </p:cNvSpPr>
          <p:nvPr/>
        </p:nvSpPr>
        <p:spPr bwMode="auto">
          <a:xfrm>
            <a:off x="1247169" y="3107768"/>
            <a:ext cx="444160" cy="445755"/>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zh-CN" altLang="en-US" sz="1351" dirty="0">
              <a:solidFill>
                <a:srgbClr val="1F4E79"/>
              </a:solidFill>
              <a:cs typeface="+mn-ea"/>
              <a:sym typeface="+mn-lt"/>
            </a:endParaRPr>
          </a:p>
        </p:txBody>
      </p:sp>
      <p:sp>
        <p:nvSpPr>
          <p:cNvPr id="65" name="TextBox 24">
            <a:extLst>
              <a:ext uri="{FF2B5EF4-FFF2-40B4-BE49-F238E27FC236}">
                <a16:creationId xmlns:a16="http://schemas.microsoft.com/office/drawing/2014/main" id="{E735A1ED-4490-4EC9-9E47-2F0592EEB5C0}"/>
              </a:ext>
            </a:extLst>
          </p:cNvPr>
          <p:cNvSpPr txBox="1"/>
          <p:nvPr/>
        </p:nvSpPr>
        <p:spPr>
          <a:xfrm>
            <a:off x="8697971" y="2643478"/>
            <a:ext cx="1480470" cy="430887"/>
          </a:xfrm>
          <a:prstGeom prst="rect">
            <a:avLst/>
          </a:prstGeom>
          <a:noFill/>
        </p:spPr>
        <p:txBody>
          <a:bodyPr wrap="none" lIns="0" tIns="0" rIns="0" bIns="0" rtlCol="0">
            <a:spAutoFit/>
          </a:bodyPr>
          <a:lstStyle/>
          <a:p>
            <a:pPr defTabSz="866943" fontAlgn="base">
              <a:spcBef>
                <a:spcPct val="0"/>
              </a:spcBef>
              <a:spcAft>
                <a:spcPct val="0"/>
              </a:spcAft>
            </a:pPr>
            <a:r>
              <a:rPr lang="en-US" altLang="zh-CN" sz="1400" b="1" dirty="0">
                <a:solidFill>
                  <a:schemeClr val="tx1">
                    <a:lumMod val="85000"/>
                    <a:lumOff val="15000"/>
                  </a:schemeClr>
                </a:solidFill>
                <a:cs typeface="+mn-ea"/>
                <a:sym typeface="+mn-lt"/>
              </a:rPr>
              <a:t>Verification with</a:t>
            </a:r>
          </a:p>
          <a:p>
            <a:pPr defTabSz="866943" fontAlgn="base">
              <a:spcBef>
                <a:spcPct val="0"/>
              </a:spcBef>
              <a:spcAft>
                <a:spcPct val="0"/>
              </a:spcAft>
            </a:pPr>
            <a:r>
              <a:rPr lang="en-US" altLang="zh-CN" sz="1400" b="1" dirty="0">
                <a:solidFill>
                  <a:schemeClr val="tx1">
                    <a:lumMod val="85000"/>
                    <a:lumOff val="15000"/>
                  </a:schemeClr>
                </a:solidFill>
                <a:cs typeface="+mn-ea"/>
                <a:sym typeface="+mn-lt"/>
              </a:rPr>
              <a:t>Other strategies</a:t>
            </a:r>
            <a:endParaRPr lang="zh-CN" altLang="en-US" sz="1400" b="1" dirty="0">
              <a:solidFill>
                <a:schemeClr val="tx1">
                  <a:lumMod val="85000"/>
                  <a:lumOff val="15000"/>
                </a:schemeClr>
              </a:solidFill>
              <a:cs typeface="+mn-ea"/>
              <a:sym typeface="+mn-lt"/>
            </a:endParaRPr>
          </a:p>
        </p:txBody>
      </p:sp>
      <p:sp>
        <p:nvSpPr>
          <p:cNvPr id="67" name="TextBox 24">
            <a:extLst>
              <a:ext uri="{FF2B5EF4-FFF2-40B4-BE49-F238E27FC236}">
                <a16:creationId xmlns:a16="http://schemas.microsoft.com/office/drawing/2014/main" id="{D5E90C5D-A0FB-4B47-B566-8BC17ADB1D11}"/>
              </a:ext>
            </a:extLst>
          </p:cNvPr>
          <p:cNvSpPr txBox="1"/>
          <p:nvPr/>
        </p:nvSpPr>
        <p:spPr>
          <a:xfrm>
            <a:off x="6793377" y="4581133"/>
            <a:ext cx="2349562" cy="430887"/>
          </a:xfrm>
          <a:prstGeom prst="rect">
            <a:avLst/>
          </a:prstGeom>
          <a:noFill/>
        </p:spPr>
        <p:txBody>
          <a:bodyPr wrap="square" lIns="0" tIns="0" rIns="0" bIns="0" rtlCol="0">
            <a:spAutoFit/>
          </a:bodyPr>
          <a:lstStyle/>
          <a:p>
            <a:pPr defTabSz="866943" fontAlgn="base">
              <a:spcBef>
                <a:spcPct val="0"/>
              </a:spcBef>
              <a:spcAft>
                <a:spcPct val="0"/>
              </a:spcAft>
            </a:pPr>
            <a:r>
              <a:rPr lang="en-GB" altLang="zh-CN" sz="1400" b="1" dirty="0">
                <a:solidFill>
                  <a:schemeClr val="tx1">
                    <a:lumMod val="85000"/>
                    <a:lumOff val="15000"/>
                  </a:schemeClr>
                </a:solidFill>
                <a:cs typeface="+mn-ea"/>
                <a:sym typeface="+mn-lt"/>
              </a:rPr>
              <a:t>Verification with Structured programming</a:t>
            </a:r>
            <a:endParaRPr lang="zh-CN" altLang="en-US" sz="1400" b="1" dirty="0">
              <a:solidFill>
                <a:schemeClr val="tx1">
                  <a:lumMod val="85000"/>
                  <a:lumOff val="15000"/>
                </a:schemeClr>
              </a:solidFill>
              <a:cs typeface="+mn-ea"/>
              <a:sym typeface="+mn-lt"/>
            </a:endParaRPr>
          </a:p>
        </p:txBody>
      </p:sp>
      <p:sp>
        <p:nvSpPr>
          <p:cNvPr id="69" name="TextBox 24">
            <a:extLst>
              <a:ext uri="{FF2B5EF4-FFF2-40B4-BE49-F238E27FC236}">
                <a16:creationId xmlns:a16="http://schemas.microsoft.com/office/drawing/2014/main" id="{C62CD4F8-D876-445F-98DC-FC9E677089F5}"/>
              </a:ext>
            </a:extLst>
          </p:cNvPr>
          <p:cNvSpPr txBox="1"/>
          <p:nvPr/>
        </p:nvSpPr>
        <p:spPr>
          <a:xfrm>
            <a:off x="3771566" y="1212023"/>
            <a:ext cx="2163941" cy="430887"/>
          </a:xfrm>
          <a:prstGeom prst="rect">
            <a:avLst/>
          </a:prstGeom>
          <a:noFill/>
        </p:spPr>
        <p:txBody>
          <a:bodyPr wrap="square" lIns="0" tIns="0" rIns="0" bIns="0" rtlCol="0">
            <a:spAutoFit/>
          </a:bodyPr>
          <a:lstStyle/>
          <a:p>
            <a:pPr defTabSz="866943" fontAlgn="base">
              <a:spcBef>
                <a:spcPct val="0"/>
              </a:spcBef>
              <a:spcAft>
                <a:spcPct val="0"/>
              </a:spcAft>
            </a:pPr>
            <a:r>
              <a:rPr lang="en-US" altLang="zh-CN" sz="1400" b="1" dirty="0">
                <a:solidFill>
                  <a:schemeClr val="tx1">
                    <a:lumMod val="85000"/>
                    <a:lumOff val="15000"/>
                  </a:schemeClr>
                </a:solidFill>
                <a:cs typeface="+mn-ea"/>
                <a:sym typeface="+mn-lt"/>
              </a:rPr>
              <a:t>Verification with Tracing the Simulation</a:t>
            </a:r>
            <a:endParaRPr lang="zh-CN" altLang="en-US" sz="1400" b="1" dirty="0">
              <a:solidFill>
                <a:schemeClr val="tx1">
                  <a:lumMod val="85000"/>
                  <a:lumOff val="15000"/>
                </a:schemeClr>
              </a:solidFill>
              <a:cs typeface="+mn-ea"/>
              <a:sym typeface="+mn-lt"/>
            </a:endParaRPr>
          </a:p>
        </p:txBody>
      </p:sp>
      <p:sp>
        <p:nvSpPr>
          <p:cNvPr id="70" name="TextBox 23">
            <a:extLst>
              <a:ext uri="{FF2B5EF4-FFF2-40B4-BE49-F238E27FC236}">
                <a16:creationId xmlns:a16="http://schemas.microsoft.com/office/drawing/2014/main" id="{9E9D8193-FC51-4345-8CD9-D9562FE8B791}"/>
              </a:ext>
            </a:extLst>
          </p:cNvPr>
          <p:cNvSpPr txBox="1"/>
          <p:nvPr/>
        </p:nvSpPr>
        <p:spPr>
          <a:xfrm>
            <a:off x="1267715" y="3934961"/>
            <a:ext cx="1851454" cy="1340880"/>
          </a:xfrm>
          <a:prstGeom prst="rect">
            <a:avLst/>
          </a:prstGeom>
          <a:noFill/>
        </p:spPr>
        <p:txBody>
          <a:bodyPr wrap="square" lIns="0" tIns="0" rIns="0" bIns="0" rtlCol="0">
            <a:spAutoFit/>
          </a:bodyPr>
          <a:lstStyle/>
          <a:p>
            <a:pPr defTabSz="866943" fontAlgn="base">
              <a:lnSpc>
                <a:spcPct val="120000"/>
              </a:lnSpc>
              <a:spcBef>
                <a:spcPct val="0"/>
              </a:spcBef>
              <a:spcAft>
                <a:spcPct val="0"/>
              </a:spcAft>
            </a:pPr>
            <a:r>
              <a:rPr lang="en-US" altLang="zh-CN" sz="1050" dirty="0">
                <a:solidFill>
                  <a:schemeClr val="bg1">
                    <a:lumMod val="50000"/>
                  </a:schemeClr>
                </a:solidFill>
                <a:cs typeface="+mn-ea"/>
                <a:sym typeface="+mn-lt"/>
              </a:rPr>
              <a:t>All codes are checked by my teammates.</a:t>
            </a:r>
          </a:p>
          <a:p>
            <a:pPr defTabSz="866943" fontAlgn="base">
              <a:lnSpc>
                <a:spcPct val="120000"/>
              </a:lnSpc>
              <a:spcBef>
                <a:spcPct val="0"/>
              </a:spcBef>
              <a:spcAft>
                <a:spcPct val="0"/>
              </a:spcAft>
            </a:pPr>
            <a:r>
              <a:rPr lang="en-US" altLang="zh-CN" sz="1050" dirty="0">
                <a:solidFill>
                  <a:schemeClr val="bg1">
                    <a:lumMod val="50000"/>
                  </a:schemeClr>
                </a:solidFill>
                <a:cs typeface="+mn-ea"/>
                <a:sym typeface="+mn-lt"/>
              </a:rPr>
              <a:t>Since the operational model is animated, verify that what is seen</a:t>
            </a:r>
          </a:p>
          <a:p>
            <a:pPr defTabSz="866943" fontAlgn="base">
              <a:lnSpc>
                <a:spcPct val="120000"/>
              </a:lnSpc>
              <a:spcBef>
                <a:spcPct val="0"/>
              </a:spcBef>
              <a:spcAft>
                <a:spcPct val="0"/>
              </a:spcAft>
            </a:pPr>
            <a:r>
              <a:rPr lang="en-US" altLang="zh-CN" sz="1050" dirty="0">
                <a:solidFill>
                  <a:schemeClr val="bg1">
                    <a:lumMod val="50000"/>
                  </a:schemeClr>
                </a:solidFill>
                <a:cs typeface="+mn-ea"/>
                <a:sym typeface="+mn-lt"/>
              </a:rPr>
              <a:t>imitates the actual system. </a:t>
            </a:r>
          </a:p>
          <a:p>
            <a:pPr defTabSz="866943" fontAlgn="base">
              <a:lnSpc>
                <a:spcPct val="120000"/>
              </a:lnSpc>
              <a:spcBef>
                <a:spcPct val="0"/>
              </a:spcBef>
              <a:spcAft>
                <a:spcPct val="0"/>
              </a:spcAft>
            </a:pPr>
            <a:r>
              <a:rPr lang="en-US" altLang="zh-CN" sz="1050" dirty="0">
                <a:solidFill>
                  <a:schemeClr val="bg1">
                    <a:lumMod val="50000"/>
                  </a:schemeClr>
                </a:solidFill>
                <a:cs typeface="+mn-ea"/>
                <a:sym typeface="+mn-lt"/>
              </a:rPr>
              <a:t>Page9</a:t>
            </a:r>
            <a:endParaRPr lang="zh-CN" altLang="en-US" sz="1050" dirty="0">
              <a:solidFill>
                <a:schemeClr val="bg1">
                  <a:lumMod val="50000"/>
                </a:schemeClr>
              </a:solidFill>
              <a:cs typeface="+mn-ea"/>
              <a:sym typeface="+mn-lt"/>
            </a:endParaRPr>
          </a:p>
        </p:txBody>
      </p:sp>
      <p:sp>
        <p:nvSpPr>
          <p:cNvPr id="71" name="TextBox 24">
            <a:extLst>
              <a:ext uri="{FF2B5EF4-FFF2-40B4-BE49-F238E27FC236}">
                <a16:creationId xmlns:a16="http://schemas.microsoft.com/office/drawing/2014/main" id="{8CF0D685-6268-4376-A924-16FB5F098370}"/>
              </a:ext>
            </a:extLst>
          </p:cNvPr>
          <p:cNvSpPr txBox="1"/>
          <p:nvPr/>
        </p:nvSpPr>
        <p:spPr>
          <a:xfrm>
            <a:off x="1820597" y="3122636"/>
            <a:ext cx="2228020" cy="430887"/>
          </a:xfrm>
          <a:prstGeom prst="rect">
            <a:avLst/>
          </a:prstGeom>
          <a:noFill/>
        </p:spPr>
        <p:txBody>
          <a:bodyPr wrap="square" lIns="0" tIns="0" rIns="0" bIns="0" rtlCol="0">
            <a:spAutoFit/>
          </a:bodyPr>
          <a:lstStyle/>
          <a:p>
            <a:pPr defTabSz="866943" fontAlgn="base">
              <a:spcBef>
                <a:spcPct val="0"/>
              </a:spcBef>
              <a:spcAft>
                <a:spcPct val="0"/>
              </a:spcAft>
            </a:pPr>
            <a:r>
              <a:rPr lang="en-US" altLang="zh-CN" sz="1400" b="1" dirty="0">
                <a:solidFill>
                  <a:schemeClr val="tx1">
                    <a:lumMod val="85000"/>
                    <a:lumOff val="15000"/>
                  </a:schemeClr>
                </a:solidFill>
                <a:cs typeface="+mn-ea"/>
                <a:sym typeface="+mn-lt"/>
              </a:rPr>
              <a:t>Verification with Commonsense methods</a:t>
            </a:r>
            <a:endParaRPr lang="zh-CN" altLang="en-US" sz="1400" b="1" dirty="0">
              <a:solidFill>
                <a:schemeClr val="tx1">
                  <a:lumMod val="85000"/>
                  <a:lumOff val="15000"/>
                </a:schemeClr>
              </a:solidFill>
              <a:cs typeface="+mn-ea"/>
              <a:sym typeface="+mn-lt"/>
            </a:endParaRPr>
          </a:p>
        </p:txBody>
      </p:sp>
      <p:sp>
        <p:nvSpPr>
          <p:cNvPr id="72" name="文本框 71">
            <a:extLst>
              <a:ext uri="{FF2B5EF4-FFF2-40B4-BE49-F238E27FC236}">
                <a16:creationId xmlns:a16="http://schemas.microsoft.com/office/drawing/2014/main" id="{36E60E20-64C6-4D2B-BB71-85202D64B284}"/>
              </a:ext>
            </a:extLst>
          </p:cNvPr>
          <p:cNvSpPr txBox="1"/>
          <p:nvPr/>
        </p:nvSpPr>
        <p:spPr>
          <a:xfrm>
            <a:off x="1214021" y="329922"/>
            <a:ext cx="4353115" cy="523220"/>
          </a:xfrm>
          <a:prstGeom prst="rect">
            <a:avLst/>
          </a:prstGeom>
          <a:noFill/>
        </p:spPr>
        <p:txBody>
          <a:bodyPr wrap="none" rtlCol="0">
            <a:spAutoFit/>
          </a:bodyPr>
          <a:lstStyle/>
          <a:p>
            <a:r>
              <a:rPr lang="en-US" altLang="zh-CN"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Verification &amp; Validation</a:t>
            </a:r>
            <a:endParaRPr lang="zh-CN" altLang="en-US"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pic>
        <p:nvPicPr>
          <p:cNvPr id="2" name="testArena">
            <a:hlinkClick r:id="" action="ppaction://media"/>
            <a:extLst>
              <a:ext uri="{FF2B5EF4-FFF2-40B4-BE49-F238E27FC236}">
                <a16:creationId xmlns:a16="http://schemas.microsoft.com/office/drawing/2014/main" id="{AF41EFEF-AC8F-AB85-AE0F-878BD5031E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88908" y="185169"/>
            <a:ext cx="9924407" cy="6206346"/>
          </a:xfrm>
          <a:prstGeom prst="rect">
            <a:avLst/>
          </a:prstGeom>
        </p:spPr>
      </p:pic>
    </p:spTree>
    <p:extLst>
      <p:ext uri="{BB962C8B-B14F-4D97-AF65-F5344CB8AC3E}">
        <p14:creationId xmlns:p14="http://schemas.microsoft.com/office/powerpoint/2010/main" val="3267980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animEffect transition="in" filter="fade">
                                      <p:cBhvr>
                                        <p:cTn id="25" dur="500"/>
                                        <p:tgtEl>
                                          <p:spTgt spid="28"/>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fltVal val="0"/>
                                          </p:val>
                                        </p:tav>
                                        <p:tav tm="100000">
                                          <p:val>
                                            <p:strVal val="#ppt_w"/>
                                          </p:val>
                                        </p:tav>
                                      </p:tavLst>
                                    </p:anim>
                                    <p:anim calcmode="lin" valueType="num">
                                      <p:cBhvr>
                                        <p:cTn id="30" dur="500" fill="hold"/>
                                        <p:tgtEl>
                                          <p:spTgt spid="32"/>
                                        </p:tgtEl>
                                        <p:attrNameLst>
                                          <p:attrName>ppt_h</p:attrName>
                                        </p:attrNameLst>
                                      </p:cBhvr>
                                      <p:tavLst>
                                        <p:tav tm="0">
                                          <p:val>
                                            <p:fltVal val="0"/>
                                          </p:val>
                                        </p:tav>
                                        <p:tav tm="100000">
                                          <p:val>
                                            <p:strVal val="#ppt_h"/>
                                          </p:val>
                                        </p:tav>
                                      </p:tavLst>
                                    </p:anim>
                                    <p:animEffect transition="in" filter="fade">
                                      <p:cBhvr>
                                        <p:cTn id="31" dur="500"/>
                                        <p:tgtEl>
                                          <p:spTgt spid="32"/>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left)">
                                      <p:cBhvr>
                                        <p:cTn id="35" dur="500"/>
                                        <p:tgtEl>
                                          <p:spTgt spid="40"/>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left)">
                                      <p:cBhvr>
                                        <p:cTn id="39" dur="500"/>
                                        <p:tgtEl>
                                          <p:spTgt spid="43"/>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right)">
                                      <p:cBhvr>
                                        <p:cTn id="43" dur="500"/>
                                        <p:tgtEl>
                                          <p:spTgt spid="46"/>
                                        </p:tgtEl>
                                      </p:cBhvr>
                                    </p:animEffect>
                                  </p:childTnLst>
                                </p:cTn>
                              </p:par>
                              <p:par>
                                <p:cTn id="44" presetID="2" presetClass="entr" presetSubtype="4" decel="10000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1500" fill="hold"/>
                                        <p:tgtEl>
                                          <p:spTgt spid="7"/>
                                        </p:tgtEl>
                                        <p:attrNameLst>
                                          <p:attrName>ppt_x</p:attrName>
                                        </p:attrNameLst>
                                      </p:cBhvr>
                                      <p:tavLst>
                                        <p:tav tm="0">
                                          <p:val>
                                            <p:strVal val="#ppt_x"/>
                                          </p:val>
                                        </p:tav>
                                        <p:tav tm="100000">
                                          <p:val>
                                            <p:strVal val="#ppt_x"/>
                                          </p:val>
                                        </p:tav>
                                      </p:tavLst>
                                    </p:anim>
                                    <p:anim calcmode="lin" valueType="num">
                                      <p:cBhvr additive="base">
                                        <p:cTn id="47" dur="1500" fill="hold"/>
                                        <p:tgtEl>
                                          <p:spTgt spid="7"/>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additive="base">
                                        <p:cTn id="50" dur="1500" fill="hold"/>
                                        <p:tgtEl>
                                          <p:spTgt spid="6"/>
                                        </p:tgtEl>
                                        <p:attrNameLst>
                                          <p:attrName>ppt_x</p:attrName>
                                        </p:attrNameLst>
                                      </p:cBhvr>
                                      <p:tavLst>
                                        <p:tav tm="0">
                                          <p:val>
                                            <p:strVal val="#ppt_x"/>
                                          </p:val>
                                        </p:tav>
                                        <p:tav tm="100000">
                                          <p:val>
                                            <p:strVal val="#ppt_x"/>
                                          </p:val>
                                        </p:tav>
                                      </p:tavLst>
                                    </p:anim>
                                    <p:anim calcmode="lin" valueType="num">
                                      <p:cBhvr additive="base">
                                        <p:cTn id="51" dur="1500" fill="hold"/>
                                        <p:tgtEl>
                                          <p:spTgt spid="6"/>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 calcmode="lin" valueType="num">
                                      <p:cBhvr additive="base">
                                        <p:cTn id="54" dur="1500" fill="hold"/>
                                        <p:tgtEl>
                                          <p:spTgt spid="5"/>
                                        </p:tgtEl>
                                        <p:attrNameLst>
                                          <p:attrName>ppt_x</p:attrName>
                                        </p:attrNameLst>
                                      </p:cBhvr>
                                      <p:tavLst>
                                        <p:tav tm="0">
                                          <p:val>
                                            <p:strVal val="#ppt_x"/>
                                          </p:val>
                                        </p:tav>
                                        <p:tav tm="100000">
                                          <p:val>
                                            <p:strVal val="#ppt_x"/>
                                          </p:val>
                                        </p:tav>
                                      </p:tavLst>
                                    </p:anim>
                                    <p:anim calcmode="lin" valueType="num">
                                      <p:cBhvr additive="base">
                                        <p:cTn id="55" dur="1500" fill="hold"/>
                                        <p:tgtEl>
                                          <p:spTgt spid="5"/>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 calcmode="lin" valueType="num">
                                      <p:cBhvr additive="base">
                                        <p:cTn id="58" dur="1500" fill="hold"/>
                                        <p:tgtEl>
                                          <p:spTgt spid="4"/>
                                        </p:tgtEl>
                                        <p:attrNameLst>
                                          <p:attrName>ppt_x</p:attrName>
                                        </p:attrNameLst>
                                      </p:cBhvr>
                                      <p:tavLst>
                                        <p:tav tm="0">
                                          <p:val>
                                            <p:strVal val="#ppt_x"/>
                                          </p:val>
                                        </p:tav>
                                        <p:tav tm="100000">
                                          <p:val>
                                            <p:strVal val="#ppt_x"/>
                                          </p:val>
                                        </p:tav>
                                      </p:tavLst>
                                    </p:anim>
                                    <p:anim calcmode="lin" valueType="num">
                                      <p:cBhvr additive="base">
                                        <p:cTn id="59" dur="1500" fill="hold"/>
                                        <p:tgtEl>
                                          <p:spTgt spid="4"/>
                                        </p:tgtEl>
                                        <p:attrNameLst>
                                          <p:attrName>ppt_y</p:attrName>
                                        </p:attrNameLst>
                                      </p:cBhvr>
                                      <p:tavLst>
                                        <p:tav tm="0">
                                          <p:val>
                                            <p:strVal val="1+#ppt_h/2"/>
                                          </p:val>
                                        </p:tav>
                                        <p:tav tm="100000">
                                          <p:val>
                                            <p:strVal val="#ppt_y"/>
                                          </p:val>
                                        </p:tav>
                                      </p:tavLst>
                                    </p:anim>
                                  </p:childTnLst>
                                </p:cTn>
                              </p:par>
                            </p:childTnLst>
                          </p:cTn>
                        </p:par>
                        <p:par>
                          <p:cTn id="60" fill="hold">
                            <p:stCondLst>
                              <p:cond delay="5000"/>
                            </p:stCondLst>
                            <p:childTnLst>
                              <p:par>
                                <p:cTn id="61" presetID="14" presetClass="entr" presetSubtype="10" fill="hold" nodeType="after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randombar(horizontal)">
                                      <p:cBhvr>
                                        <p:cTn id="63" dur="500"/>
                                        <p:tgtEl>
                                          <p:spTgt spid="49"/>
                                        </p:tgtEl>
                                      </p:cBhvr>
                                    </p:animEffect>
                                  </p:childTnLst>
                                </p:cTn>
                              </p:par>
                              <p:par>
                                <p:cTn id="64" presetID="14" presetClass="entr" presetSubtype="10" fill="hold"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randombar(horizontal)">
                                      <p:cBhvr>
                                        <p:cTn id="66" dur="500"/>
                                        <p:tgtEl>
                                          <p:spTgt spid="54"/>
                                        </p:tgtEl>
                                      </p:cBhvr>
                                    </p:animEffect>
                                  </p:childTnLst>
                                </p:cTn>
                              </p:par>
                              <p:par>
                                <p:cTn id="67" presetID="14" presetClass="entr" presetSubtype="10" fill="hold" nodeType="with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randombar(horizontal)">
                                      <p:cBhvr>
                                        <p:cTn id="69" dur="500"/>
                                        <p:tgtEl>
                                          <p:spTgt spid="60"/>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randombar(horizontal)">
                                      <p:cBhvr>
                                        <p:cTn id="72" dur="500"/>
                                        <p:tgtEl>
                                          <p:spTgt spid="63"/>
                                        </p:tgtEl>
                                      </p:cBhvr>
                                    </p:animEffect>
                                  </p:childTnLst>
                                </p:cTn>
                              </p:par>
                              <p:par>
                                <p:cTn id="73" presetID="12" presetClass="entr" presetSubtype="1"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anim calcmode="lin" valueType="num">
                                      <p:cBhvr additive="base">
                                        <p:cTn id="75" dur="500"/>
                                        <p:tgtEl>
                                          <p:spTgt spid="65"/>
                                        </p:tgtEl>
                                        <p:attrNameLst>
                                          <p:attrName>ppt_y</p:attrName>
                                        </p:attrNameLst>
                                      </p:cBhvr>
                                      <p:tavLst>
                                        <p:tav tm="0">
                                          <p:val>
                                            <p:strVal val="#ppt_y-#ppt_h*1.125000"/>
                                          </p:val>
                                        </p:tav>
                                        <p:tav tm="100000">
                                          <p:val>
                                            <p:strVal val="#ppt_y"/>
                                          </p:val>
                                        </p:tav>
                                      </p:tavLst>
                                    </p:anim>
                                    <p:animEffect transition="in" filter="wipe(down)">
                                      <p:cBhvr>
                                        <p:cTn id="76" dur="500"/>
                                        <p:tgtEl>
                                          <p:spTgt spid="65"/>
                                        </p:tgtEl>
                                      </p:cBhvr>
                                    </p:animEffect>
                                  </p:childTnLst>
                                </p:cTn>
                              </p:par>
                              <p:par>
                                <p:cTn id="77" presetID="12" presetClass="entr" presetSubtype="1"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 calcmode="lin" valueType="num">
                                      <p:cBhvr additive="base">
                                        <p:cTn id="79" dur="500"/>
                                        <p:tgtEl>
                                          <p:spTgt spid="67"/>
                                        </p:tgtEl>
                                        <p:attrNameLst>
                                          <p:attrName>ppt_y</p:attrName>
                                        </p:attrNameLst>
                                      </p:cBhvr>
                                      <p:tavLst>
                                        <p:tav tm="0">
                                          <p:val>
                                            <p:strVal val="#ppt_y-#ppt_h*1.125000"/>
                                          </p:val>
                                        </p:tav>
                                        <p:tav tm="100000">
                                          <p:val>
                                            <p:strVal val="#ppt_y"/>
                                          </p:val>
                                        </p:tav>
                                      </p:tavLst>
                                    </p:anim>
                                    <p:animEffect transition="in" filter="wipe(down)">
                                      <p:cBhvr>
                                        <p:cTn id="80" dur="500"/>
                                        <p:tgtEl>
                                          <p:spTgt spid="67"/>
                                        </p:tgtEl>
                                      </p:cBhvr>
                                    </p:animEffect>
                                  </p:childTnLst>
                                </p:cTn>
                              </p:par>
                              <p:par>
                                <p:cTn id="81" presetID="12" presetClass="entr" presetSubtype="1"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anim calcmode="lin" valueType="num">
                                      <p:cBhvr additive="base">
                                        <p:cTn id="83" dur="500"/>
                                        <p:tgtEl>
                                          <p:spTgt spid="69"/>
                                        </p:tgtEl>
                                        <p:attrNameLst>
                                          <p:attrName>ppt_y</p:attrName>
                                        </p:attrNameLst>
                                      </p:cBhvr>
                                      <p:tavLst>
                                        <p:tav tm="0">
                                          <p:val>
                                            <p:strVal val="#ppt_y-#ppt_h*1.125000"/>
                                          </p:val>
                                        </p:tav>
                                        <p:tav tm="100000">
                                          <p:val>
                                            <p:strVal val="#ppt_y"/>
                                          </p:val>
                                        </p:tav>
                                      </p:tavLst>
                                    </p:anim>
                                    <p:animEffect transition="in" filter="wipe(down)">
                                      <p:cBhvr>
                                        <p:cTn id="84" dur="500"/>
                                        <p:tgtEl>
                                          <p:spTgt spid="69"/>
                                        </p:tgtEl>
                                      </p:cBhvr>
                                    </p:animEffect>
                                  </p:childTnLst>
                                </p:cTn>
                              </p:par>
                            </p:childTnLst>
                          </p:cTn>
                        </p:par>
                        <p:par>
                          <p:cTn id="85" fill="hold">
                            <p:stCondLst>
                              <p:cond delay="5500"/>
                            </p:stCondLst>
                            <p:childTnLst>
                              <p:par>
                                <p:cTn id="86" presetID="12" presetClass="entr" presetSubtype="4" fill="hold" grpId="0" nodeType="afterEffect">
                                  <p:stCondLst>
                                    <p:cond delay="0"/>
                                  </p:stCondLst>
                                  <p:childTnLst>
                                    <p:set>
                                      <p:cBhvr>
                                        <p:cTn id="87" dur="1" fill="hold">
                                          <p:stCondLst>
                                            <p:cond delay="0"/>
                                          </p:stCondLst>
                                        </p:cTn>
                                        <p:tgtEl>
                                          <p:spTgt spid="70"/>
                                        </p:tgtEl>
                                        <p:attrNameLst>
                                          <p:attrName>style.visibility</p:attrName>
                                        </p:attrNameLst>
                                      </p:cBhvr>
                                      <p:to>
                                        <p:strVal val="visible"/>
                                      </p:to>
                                    </p:set>
                                    <p:anim calcmode="lin" valueType="num">
                                      <p:cBhvr additive="base">
                                        <p:cTn id="88" dur="500"/>
                                        <p:tgtEl>
                                          <p:spTgt spid="70"/>
                                        </p:tgtEl>
                                        <p:attrNameLst>
                                          <p:attrName>ppt_y</p:attrName>
                                        </p:attrNameLst>
                                      </p:cBhvr>
                                      <p:tavLst>
                                        <p:tav tm="0">
                                          <p:val>
                                            <p:strVal val="#ppt_y+#ppt_h*1.125000"/>
                                          </p:val>
                                        </p:tav>
                                        <p:tav tm="100000">
                                          <p:val>
                                            <p:strVal val="#ppt_y"/>
                                          </p:val>
                                        </p:tav>
                                      </p:tavLst>
                                    </p:anim>
                                    <p:animEffect transition="in" filter="wipe(up)">
                                      <p:cBhvr>
                                        <p:cTn id="89" dur="500"/>
                                        <p:tgtEl>
                                          <p:spTgt spid="70"/>
                                        </p:tgtEl>
                                      </p:cBhvr>
                                    </p:animEffect>
                                  </p:childTnLst>
                                </p:cTn>
                              </p:par>
                              <p:par>
                                <p:cTn id="90" presetID="12" presetClass="entr" presetSubtype="1" fill="hold" grpId="0" nodeType="withEffect">
                                  <p:stCondLst>
                                    <p:cond delay="0"/>
                                  </p:stCondLst>
                                  <p:childTnLst>
                                    <p:set>
                                      <p:cBhvr>
                                        <p:cTn id="91" dur="1" fill="hold">
                                          <p:stCondLst>
                                            <p:cond delay="0"/>
                                          </p:stCondLst>
                                        </p:cTn>
                                        <p:tgtEl>
                                          <p:spTgt spid="71"/>
                                        </p:tgtEl>
                                        <p:attrNameLst>
                                          <p:attrName>style.visibility</p:attrName>
                                        </p:attrNameLst>
                                      </p:cBhvr>
                                      <p:to>
                                        <p:strVal val="visible"/>
                                      </p:to>
                                    </p:set>
                                    <p:anim calcmode="lin" valueType="num">
                                      <p:cBhvr additive="base">
                                        <p:cTn id="92" dur="500"/>
                                        <p:tgtEl>
                                          <p:spTgt spid="71"/>
                                        </p:tgtEl>
                                        <p:attrNameLst>
                                          <p:attrName>ppt_y</p:attrName>
                                        </p:attrNameLst>
                                      </p:cBhvr>
                                      <p:tavLst>
                                        <p:tav tm="0">
                                          <p:val>
                                            <p:strVal val="#ppt_y-#ppt_h*1.125000"/>
                                          </p:val>
                                        </p:tav>
                                        <p:tav tm="100000">
                                          <p:val>
                                            <p:strVal val="#ppt_y"/>
                                          </p:val>
                                        </p:tav>
                                      </p:tavLst>
                                    </p:anim>
                                    <p:animEffect transition="in" filter="wipe(down)">
                                      <p:cBhvr>
                                        <p:cTn id="93" dur="500"/>
                                        <p:tgtEl>
                                          <p:spTgt spid="7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fade">
                                      <p:cBhvr>
                                        <p:cTn id="9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9" fill="hold" display="0">
                  <p:stCondLst>
                    <p:cond delay="indefinite"/>
                  </p:stCondLst>
                </p:cTn>
                <p:tgtEl>
                  <p:spTgt spid="2"/>
                </p:tgtEl>
              </p:cMediaNode>
            </p:video>
            <p:seq concurrent="1" nextAc="seek">
              <p:cTn id="100" restart="whenNotActive" fill="hold" evtFilter="cancelBubble" nodeType="interactiveSeq">
                <p:stCondLst>
                  <p:cond evt="onClick" delay="0">
                    <p:tgtEl>
                      <p:spTgt spid="2"/>
                    </p:tgtEl>
                  </p:cond>
                </p:stCondLst>
                <p:endSync evt="end" delay="0">
                  <p:rtn val="all"/>
                </p:endSync>
                <p:childTnLst>
                  <p:par>
                    <p:cTn id="101" fill="hold">
                      <p:stCondLst>
                        <p:cond delay="0"/>
                      </p:stCondLst>
                      <p:childTnLst>
                        <p:par>
                          <p:cTn id="102" fill="hold">
                            <p:stCondLst>
                              <p:cond delay="0"/>
                            </p:stCondLst>
                            <p:childTnLst>
                              <p:par>
                                <p:cTn id="103" presetID="2" presetClass="mediacall" presetSubtype="0" fill="hold" nodeType="clickEffect">
                                  <p:stCondLst>
                                    <p:cond delay="0"/>
                                  </p:stCondLst>
                                  <p:childTnLst>
                                    <p:cmd type="call" cmd="togglePause">
                                      <p:cBhvr>
                                        <p:cTn id="104"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animBg="1"/>
      <p:bldP spid="5" grpId="0" animBg="1"/>
      <p:bldP spid="6" grpId="0" animBg="1"/>
      <p:bldP spid="7" grpId="0" animBg="1"/>
      <p:bldP spid="63" grpId="0" animBg="1"/>
      <p:bldP spid="65" grpId="0"/>
      <p:bldP spid="67" grpId="0"/>
      <p:bldP spid="69" grpId="0"/>
      <p:bldP spid="70" grpId="0"/>
      <p:bldP spid="7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FEA9709-BC60-4F47-ACA3-EAB24B90F815}"/>
              </a:ext>
            </a:extLst>
          </p:cNvPr>
          <p:cNvGrpSpPr/>
          <p:nvPr/>
        </p:nvGrpSpPr>
        <p:grpSpPr>
          <a:xfrm>
            <a:off x="948699" y="1664986"/>
            <a:ext cx="2223898" cy="1037702"/>
            <a:chOff x="933807" y="1451766"/>
            <a:chExt cx="2223898" cy="1037702"/>
          </a:xfrm>
        </p:grpSpPr>
        <p:sp>
          <p:nvSpPr>
            <p:cNvPr id="5" name="圆角矩形 73">
              <a:extLst>
                <a:ext uri="{FF2B5EF4-FFF2-40B4-BE49-F238E27FC236}">
                  <a16:creationId xmlns:a16="http://schemas.microsoft.com/office/drawing/2014/main" id="{90B8F492-174A-47DD-AB79-D147E1A1C23B}"/>
                </a:ext>
              </a:extLst>
            </p:cNvPr>
            <p:cNvSpPr/>
            <p:nvPr/>
          </p:nvSpPr>
          <p:spPr>
            <a:xfrm>
              <a:off x="960816" y="1451766"/>
              <a:ext cx="2086801" cy="580579"/>
            </a:xfrm>
            <a:prstGeom prst="roundRect">
              <a:avLst/>
            </a:prstGeom>
            <a:noFill/>
            <a:ln w="19050" cap="flat" cmpd="sng" algn="ctr">
              <a:solidFill>
                <a:srgbClr val="FFFFFF">
                  <a:lumMod val="65000"/>
                </a:srgb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6" name="文本框 5">
              <a:extLst>
                <a:ext uri="{FF2B5EF4-FFF2-40B4-BE49-F238E27FC236}">
                  <a16:creationId xmlns:a16="http://schemas.microsoft.com/office/drawing/2014/main" id="{90A0E055-5100-4BC3-A10D-E378FDBA3C3C}"/>
                </a:ext>
              </a:extLst>
            </p:cNvPr>
            <p:cNvSpPr txBox="1"/>
            <p:nvPr/>
          </p:nvSpPr>
          <p:spPr>
            <a:xfrm>
              <a:off x="1234582" y="1557389"/>
              <a:ext cx="1923123"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chemeClr val="tx1">
                      <a:lumMod val="75000"/>
                      <a:lumOff val="25000"/>
                    </a:schemeClr>
                  </a:solidFill>
                  <a:effectLst/>
                  <a:uLnTx/>
                  <a:uFillTx/>
                  <a:cs typeface="+mn-ea"/>
                  <a:sym typeface="+mn-lt"/>
                </a:rPr>
                <a:t>Calibration</a:t>
              </a:r>
              <a:endParaRPr kumimoji="0" lang="zh-CN" altLang="en-US" sz="1800" b="1"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7" name="文本框 6">
              <a:extLst>
                <a:ext uri="{FF2B5EF4-FFF2-40B4-BE49-F238E27FC236}">
                  <a16:creationId xmlns:a16="http://schemas.microsoft.com/office/drawing/2014/main" id="{5B8BD04B-289B-4A75-9940-94669DE8551E}"/>
                </a:ext>
              </a:extLst>
            </p:cNvPr>
            <p:cNvSpPr txBox="1"/>
            <p:nvPr/>
          </p:nvSpPr>
          <p:spPr>
            <a:xfrm>
              <a:off x="933807" y="2198491"/>
              <a:ext cx="2113810" cy="290977"/>
            </a:xfrm>
            <a:prstGeom prst="rect">
              <a:avLst/>
            </a:prstGeom>
            <a:noFill/>
          </p:spPr>
          <p:txBody>
            <a:bodyPr wrap="square" rtlCol="0">
              <a:spAutoFit/>
            </a:bodyPr>
            <a:lstStyle/>
            <a:p>
              <a:pPr lvl="0">
                <a:lnSpc>
                  <a:spcPct val="130000"/>
                </a:lnSpc>
                <a:defRPr/>
              </a:pPr>
              <a:endParaRPr lang="zh-CN" altLang="en-US" sz="1100" kern="0" dirty="0">
                <a:solidFill>
                  <a:schemeClr val="bg1">
                    <a:lumMod val="50000"/>
                  </a:schemeClr>
                </a:solidFill>
                <a:cs typeface="+mn-ea"/>
                <a:sym typeface="+mn-lt"/>
              </a:endParaRPr>
            </a:p>
          </p:txBody>
        </p:sp>
      </p:grpSp>
      <p:grpSp>
        <p:nvGrpSpPr>
          <p:cNvPr id="8" name="组合 7">
            <a:extLst>
              <a:ext uri="{FF2B5EF4-FFF2-40B4-BE49-F238E27FC236}">
                <a16:creationId xmlns:a16="http://schemas.microsoft.com/office/drawing/2014/main" id="{DE2200ED-B8FF-424F-87D2-AC4E873F89E6}"/>
              </a:ext>
            </a:extLst>
          </p:cNvPr>
          <p:cNvGrpSpPr/>
          <p:nvPr/>
        </p:nvGrpSpPr>
        <p:grpSpPr>
          <a:xfrm>
            <a:off x="379383" y="4049497"/>
            <a:ext cx="2693696" cy="955416"/>
            <a:chOff x="379383" y="3836277"/>
            <a:chExt cx="2693696" cy="955416"/>
          </a:xfrm>
        </p:grpSpPr>
        <p:sp>
          <p:nvSpPr>
            <p:cNvPr id="9" name="圆角矩形 86">
              <a:extLst>
                <a:ext uri="{FF2B5EF4-FFF2-40B4-BE49-F238E27FC236}">
                  <a16:creationId xmlns:a16="http://schemas.microsoft.com/office/drawing/2014/main" id="{2D166077-A308-4A47-B2E6-27F71E9ED17E}"/>
                </a:ext>
              </a:extLst>
            </p:cNvPr>
            <p:cNvSpPr/>
            <p:nvPr/>
          </p:nvSpPr>
          <p:spPr>
            <a:xfrm>
              <a:off x="960816" y="3836277"/>
              <a:ext cx="2086801" cy="580579"/>
            </a:xfrm>
            <a:prstGeom prst="roundRect">
              <a:avLst/>
            </a:prstGeom>
            <a:noFill/>
            <a:ln w="19050" cap="flat" cmpd="sng" algn="ctr">
              <a:solidFill>
                <a:srgbClr val="FFFFFF">
                  <a:lumMod val="65000"/>
                </a:srgb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10" name="文本框 9">
              <a:extLst>
                <a:ext uri="{FF2B5EF4-FFF2-40B4-BE49-F238E27FC236}">
                  <a16:creationId xmlns:a16="http://schemas.microsoft.com/office/drawing/2014/main" id="{CE0FB4C8-8332-4ADA-9982-B80977CE8FDE}"/>
                </a:ext>
              </a:extLst>
            </p:cNvPr>
            <p:cNvSpPr txBox="1"/>
            <p:nvPr/>
          </p:nvSpPr>
          <p:spPr>
            <a:xfrm>
              <a:off x="379383" y="3837724"/>
              <a:ext cx="2693696" cy="646331"/>
            </a:xfrm>
            <a:prstGeom prst="rect">
              <a:avLst/>
            </a:prstGeom>
            <a:noFill/>
          </p:spPr>
          <p:txBody>
            <a:bodyPr wrap="square" rtlCol="0">
              <a:spAutoFit/>
            </a:bodyPr>
            <a:lstStyle/>
            <a:p>
              <a:r>
                <a:rPr lang="en-US" altLang="zh-CN" b="1" kern="0" dirty="0">
                  <a:solidFill>
                    <a:schemeClr val="tx1">
                      <a:lumMod val="75000"/>
                      <a:lumOff val="25000"/>
                    </a:schemeClr>
                  </a:solidFill>
                  <a:cs typeface="+mn-ea"/>
                  <a:sym typeface="+mn-lt"/>
                </a:rPr>
                <a:t>Model assumptions – structural and data</a:t>
              </a:r>
              <a:endParaRPr lang="zh-CN" altLang="en-US" b="1" kern="0" dirty="0">
                <a:solidFill>
                  <a:schemeClr val="tx1">
                    <a:lumMod val="75000"/>
                    <a:lumOff val="25000"/>
                  </a:schemeClr>
                </a:solidFill>
                <a:cs typeface="+mn-ea"/>
                <a:sym typeface="+mn-lt"/>
              </a:endParaRPr>
            </a:p>
          </p:txBody>
        </p:sp>
        <p:sp>
          <p:nvSpPr>
            <p:cNvPr id="11" name="文本框 10">
              <a:extLst>
                <a:ext uri="{FF2B5EF4-FFF2-40B4-BE49-F238E27FC236}">
                  <a16:creationId xmlns:a16="http://schemas.microsoft.com/office/drawing/2014/main" id="{2E869474-5627-4931-941C-255F10E4FA89}"/>
                </a:ext>
              </a:extLst>
            </p:cNvPr>
            <p:cNvSpPr txBox="1"/>
            <p:nvPr/>
          </p:nvSpPr>
          <p:spPr>
            <a:xfrm>
              <a:off x="958814" y="4500716"/>
              <a:ext cx="2113810" cy="290977"/>
            </a:xfrm>
            <a:prstGeom prst="rect">
              <a:avLst/>
            </a:prstGeom>
            <a:noFill/>
          </p:spPr>
          <p:txBody>
            <a:bodyPr wrap="square" rtlCol="0">
              <a:spAutoFit/>
            </a:bodyPr>
            <a:lstStyle/>
            <a:p>
              <a:pPr lvl="0">
                <a:lnSpc>
                  <a:spcPct val="130000"/>
                </a:lnSpc>
                <a:defRPr/>
              </a:pPr>
              <a:endParaRPr lang="zh-CN" altLang="en-US" sz="1100" kern="0" dirty="0">
                <a:solidFill>
                  <a:schemeClr val="bg1">
                    <a:lumMod val="50000"/>
                  </a:schemeClr>
                </a:solidFill>
                <a:cs typeface="+mn-ea"/>
                <a:sym typeface="+mn-lt"/>
              </a:endParaRPr>
            </a:p>
          </p:txBody>
        </p:sp>
      </p:grpSp>
      <p:grpSp>
        <p:nvGrpSpPr>
          <p:cNvPr id="12" name="组合 11">
            <a:extLst>
              <a:ext uri="{FF2B5EF4-FFF2-40B4-BE49-F238E27FC236}">
                <a16:creationId xmlns:a16="http://schemas.microsoft.com/office/drawing/2014/main" id="{5E08D919-452A-428F-86D0-9D966FFBA3B0}"/>
              </a:ext>
            </a:extLst>
          </p:cNvPr>
          <p:cNvGrpSpPr/>
          <p:nvPr/>
        </p:nvGrpSpPr>
        <p:grpSpPr>
          <a:xfrm>
            <a:off x="8861650" y="1664986"/>
            <a:ext cx="2196889" cy="956321"/>
            <a:chOff x="8861650" y="1451766"/>
            <a:chExt cx="2196889" cy="956321"/>
          </a:xfrm>
        </p:grpSpPr>
        <p:sp>
          <p:nvSpPr>
            <p:cNvPr id="13" name="圆角矩形 74">
              <a:extLst>
                <a:ext uri="{FF2B5EF4-FFF2-40B4-BE49-F238E27FC236}">
                  <a16:creationId xmlns:a16="http://schemas.microsoft.com/office/drawing/2014/main" id="{F9DFA2D5-558A-48B0-9BB3-E64D9E7EC534}"/>
                </a:ext>
              </a:extLst>
            </p:cNvPr>
            <p:cNvSpPr/>
            <p:nvPr/>
          </p:nvSpPr>
          <p:spPr>
            <a:xfrm>
              <a:off x="8861650" y="1451766"/>
              <a:ext cx="2086801" cy="580579"/>
            </a:xfrm>
            <a:prstGeom prst="roundRect">
              <a:avLst/>
            </a:prstGeom>
            <a:noFill/>
            <a:ln w="19050" cap="flat" cmpd="sng" algn="ctr">
              <a:solidFill>
                <a:srgbClr val="FFFFFF">
                  <a:lumMod val="65000"/>
                </a:srgb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14" name="文本框 13">
              <a:extLst>
                <a:ext uri="{FF2B5EF4-FFF2-40B4-BE49-F238E27FC236}">
                  <a16:creationId xmlns:a16="http://schemas.microsoft.com/office/drawing/2014/main" id="{17AB2472-B0EB-4E14-804F-1B3C85AAFCAF}"/>
                </a:ext>
              </a:extLst>
            </p:cNvPr>
            <p:cNvSpPr txBox="1"/>
            <p:nvPr/>
          </p:nvSpPr>
          <p:spPr>
            <a:xfrm>
              <a:off x="9135416" y="1557389"/>
              <a:ext cx="1923123" cy="646331"/>
            </a:xfrm>
            <a:prstGeom prst="rect">
              <a:avLst/>
            </a:prstGeom>
            <a:noFill/>
          </p:spPr>
          <p:txBody>
            <a:bodyPr wrap="square" rtlCol="0">
              <a:spAutoFit/>
            </a:bodyPr>
            <a:lstStyle/>
            <a:p>
              <a:r>
                <a:rPr lang="en-GB" altLang="zh-CN" b="1" kern="0" dirty="0">
                  <a:solidFill>
                    <a:schemeClr val="tx1">
                      <a:lumMod val="75000"/>
                      <a:lumOff val="25000"/>
                    </a:schemeClr>
                  </a:solidFill>
                  <a:cs typeface="+mn-ea"/>
                  <a:sym typeface="+mn-lt"/>
                </a:rPr>
                <a:t>Face validity</a:t>
              </a:r>
              <a:endParaRPr lang="zh-CN" altLang="en-US" b="1" kern="0" dirty="0">
                <a:solidFill>
                  <a:schemeClr val="tx1">
                    <a:lumMod val="75000"/>
                    <a:lumOff val="25000"/>
                  </a:schemeClr>
                </a:solidFill>
                <a:cs typeface="+mn-ea"/>
                <a:sym typeface="+mn-lt"/>
              </a:endParaRPr>
            </a:p>
            <a:p>
              <a:endParaRPr lang="zh-CN" altLang="en-US" b="1" kern="0" dirty="0">
                <a:solidFill>
                  <a:schemeClr val="tx1">
                    <a:lumMod val="75000"/>
                    <a:lumOff val="25000"/>
                  </a:schemeClr>
                </a:solidFill>
                <a:cs typeface="+mn-ea"/>
                <a:sym typeface="+mn-lt"/>
              </a:endParaRPr>
            </a:p>
          </p:txBody>
        </p:sp>
        <p:sp>
          <p:nvSpPr>
            <p:cNvPr id="15" name="文本框 14">
              <a:extLst>
                <a:ext uri="{FF2B5EF4-FFF2-40B4-BE49-F238E27FC236}">
                  <a16:creationId xmlns:a16="http://schemas.microsoft.com/office/drawing/2014/main" id="{526A83EF-9541-492B-8EE0-2C1813FE795A}"/>
                </a:ext>
              </a:extLst>
            </p:cNvPr>
            <p:cNvSpPr txBox="1"/>
            <p:nvPr/>
          </p:nvSpPr>
          <p:spPr>
            <a:xfrm>
              <a:off x="8926253" y="2117110"/>
              <a:ext cx="2035110" cy="290977"/>
            </a:xfrm>
            <a:prstGeom prst="rect">
              <a:avLst/>
            </a:prstGeom>
            <a:noFill/>
          </p:spPr>
          <p:txBody>
            <a:bodyPr wrap="square" rtlCol="0">
              <a:spAutoFit/>
            </a:bodyPr>
            <a:lstStyle/>
            <a:p>
              <a:pPr lvl="0">
                <a:lnSpc>
                  <a:spcPct val="130000"/>
                </a:lnSpc>
                <a:defRPr/>
              </a:pPr>
              <a:endParaRPr lang="zh-CN" altLang="en-US" sz="1100" kern="0" dirty="0">
                <a:solidFill>
                  <a:schemeClr val="bg1">
                    <a:lumMod val="50000"/>
                  </a:schemeClr>
                </a:solidFill>
                <a:cs typeface="+mn-ea"/>
                <a:sym typeface="+mn-lt"/>
              </a:endParaRPr>
            </a:p>
          </p:txBody>
        </p:sp>
      </p:grpSp>
      <p:grpSp>
        <p:nvGrpSpPr>
          <p:cNvPr id="16" name="组合 15">
            <a:extLst>
              <a:ext uri="{FF2B5EF4-FFF2-40B4-BE49-F238E27FC236}">
                <a16:creationId xmlns:a16="http://schemas.microsoft.com/office/drawing/2014/main" id="{EB126010-1432-42E7-91A0-7FB38D53207B}"/>
              </a:ext>
            </a:extLst>
          </p:cNvPr>
          <p:cNvGrpSpPr/>
          <p:nvPr/>
        </p:nvGrpSpPr>
        <p:grpSpPr>
          <a:xfrm>
            <a:off x="8861650" y="4025675"/>
            <a:ext cx="2464000" cy="979238"/>
            <a:chOff x="8861650" y="3812455"/>
            <a:chExt cx="2464000" cy="979238"/>
          </a:xfrm>
        </p:grpSpPr>
        <p:sp>
          <p:nvSpPr>
            <p:cNvPr id="17" name="圆角矩形 81">
              <a:extLst>
                <a:ext uri="{FF2B5EF4-FFF2-40B4-BE49-F238E27FC236}">
                  <a16:creationId xmlns:a16="http://schemas.microsoft.com/office/drawing/2014/main" id="{38BEECA3-5F2E-42C7-943B-56FA974FEA68}"/>
                </a:ext>
              </a:extLst>
            </p:cNvPr>
            <p:cNvSpPr/>
            <p:nvPr/>
          </p:nvSpPr>
          <p:spPr>
            <a:xfrm>
              <a:off x="8861650" y="3836277"/>
              <a:ext cx="2086801" cy="580579"/>
            </a:xfrm>
            <a:prstGeom prst="roundRect">
              <a:avLst/>
            </a:prstGeom>
            <a:noFill/>
            <a:ln w="19050" cap="flat" cmpd="sng" algn="ctr">
              <a:solidFill>
                <a:srgbClr val="FFFFFF">
                  <a:lumMod val="65000"/>
                </a:srgb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18" name="文本框 17">
              <a:extLst>
                <a:ext uri="{FF2B5EF4-FFF2-40B4-BE49-F238E27FC236}">
                  <a16:creationId xmlns:a16="http://schemas.microsoft.com/office/drawing/2014/main" id="{C9BF70BD-5024-46BD-B3DA-4EEA58F68138}"/>
                </a:ext>
              </a:extLst>
            </p:cNvPr>
            <p:cNvSpPr txBox="1"/>
            <p:nvPr/>
          </p:nvSpPr>
          <p:spPr>
            <a:xfrm>
              <a:off x="9020433" y="3812455"/>
              <a:ext cx="2305217" cy="646331"/>
            </a:xfrm>
            <a:prstGeom prst="rect">
              <a:avLst/>
            </a:prstGeom>
            <a:noFill/>
          </p:spPr>
          <p:txBody>
            <a:bodyPr wrap="square" rtlCol="0">
              <a:spAutoFit/>
            </a:bodyPr>
            <a:lstStyle/>
            <a:p>
              <a:r>
                <a:rPr lang="en-GB" altLang="zh-CN" b="1" kern="0" dirty="0">
                  <a:solidFill>
                    <a:schemeClr val="tx1">
                      <a:lumMod val="75000"/>
                      <a:lumOff val="25000"/>
                    </a:schemeClr>
                  </a:solidFill>
                  <a:cs typeface="+mn-ea"/>
                  <a:sym typeface="+mn-lt"/>
                </a:rPr>
                <a:t>Input-output transformation</a:t>
              </a:r>
              <a:endParaRPr lang="zh-CN" altLang="en-US" b="1" kern="0" dirty="0">
                <a:solidFill>
                  <a:schemeClr val="tx1">
                    <a:lumMod val="75000"/>
                    <a:lumOff val="25000"/>
                  </a:schemeClr>
                </a:solidFill>
                <a:cs typeface="+mn-ea"/>
                <a:sym typeface="+mn-lt"/>
              </a:endParaRPr>
            </a:p>
          </p:txBody>
        </p:sp>
        <p:sp>
          <p:nvSpPr>
            <p:cNvPr id="19" name="文本框 18">
              <a:extLst>
                <a:ext uri="{FF2B5EF4-FFF2-40B4-BE49-F238E27FC236}">
                  <a16:creationId xmlns:a16="http://schemas.microsoft.com/office/drawing/2014/main" id="{FB539E4B-27E4-46EC-B9CC-08E5F7DD2778}"/>
                </a:ext>
              </a:extLst>
            </p:cNvPr>
            <p:cNvSpPr txBox="1"/>
            <p:nvPr/>
          </p:nvSpPr>
          <p:spPr>
            <a:xfrm>
              <a:off x="8907243" y="4500716"/>
              <a:ext cx="2054120" cy="290977"/>
            </a:xfrm>
            <a:prstGeom prst="rect">
              <a:avLst/>
            </a:prstGeom>
            <a:noFill/>
          </p:spPr>
          <p:txBody>
            <a:bodyPr wrap="square" rtlCol="0">
              <a:spAutoFit/>
            </a:bodyPr>
            <a:lstStyle/>
            <a:p>
              <a:pPr lvl="0">
                <a:lnSpc>
                  <a:spcPct val="130000"/>
                </a:lnSpc>
                <a:defRPr/>
              </a:pPr>
              <a:endParaRPr lang="zh-CN" altLang="en-US" sz="1100" kern="0" dirty="0">
                <a:solidFill>
                  <a:schemeClr val="bg1">
                    <a:lumMod val="50000"/>
                  </a:schemeClr>
                </a:solidFill>
                <a:cs typeface="+mn-ea"/>
                <a:sym typeface="+mn-lt"/>
              </a:endParaRPr>
            </a:p>
          </p:txBody>
        </p:sp>
      </p:grpSp>
      <p:sp>
        <p:nvSpPr>
          <p:cNvPr id="20" name="任意多边形 51">
            <a:extLst>
              <a:ext uri="{FF2B5EF4-FFF2-40B4-BE49-F238E27FC236}">
                <a16:creationId xmlns:a16="http://schemas.microsoft.com/office/drawing/2014/main" id="{B368EFBA-402F-41DC-9DDC-04CA50C3D5EF}"/>
              </a:ext>
            </a:extLst>
          </p:cNvPr>
          <p:cNvSpPr/>
          <p:nvPr/>
        </p:nvSpPr>
        <p:spPr>
          <a:xfrm flipH="1">
            <a:off x="6929043" y="1936329"/>
            <a:ext cx="1672900" cy="2480679"/>
          </a:xfrm>
          <a:custGeom>
            <a:avLst/>
            <a:gdLst>
              <a:gd name="connsiteX0" fmla="*/ 0 w 2089743"/>
              <a:gd name="connsiteY0" fmla="*/ 0 h 3098800"/>
              <a:gd name="connsiteX1" fmla="*/ 896251 w 2089743"/>
              <a:gd name="connsiteY1" fmla="*/ 0 h 3098800"/>
              <a:gd name="connsiteX2" fmla="*/ 1499804 w 2089743"/>
              <a:gd name="connsiteY2" fmla="*/ 603553 h 3098800"/>
              <a:gd name="connsiteX3" fmla="*/ 1499804 w 2089743"/>
              <a:gd name="connsiteY3" fmla="*/ 1424821 h 3098800"/>
              <a:gd name="connsiteX4" fmla="*/ 2089743 w 2089743"/>
              <a:gd name="connsiteY4" fmla="*/ 1424821 h 3098800"/>
              <a:gd name="connsiteX5" fmla="*/ 2089743 w 2089743"/>
              <a:gd name="connsiteY5" fmla="*/ 1667767 h 3098800"/>
              <a:gd name="connsiteX6" fmla="*/ 1499804 w 2089743"/>
              <a:gd name="connsiteY6" fmla="*/ 1667767 h 3098800"/>
              <a:gd name="connsiteX7" fmla="*/ 1499804 w 2089743"/>
              <a:gd name="connsiteY7" fmla="*/ 2495247 h 3098800"/>
              <a:gd name="connsiteX8" fmla="*/ 896251 w 2089743"/>
              <a:gd name="connsiteY8" fmla="*/ 3098800 h 3098800"/>
              <a:gd name="connsiteX9" fmla="*/ 0 w 2089743"/>
              <a:gd name="connsiteY9" fmla="*/ 3098800 h 3098800"/>
              <a:gd name="connsiteX10" fmla="*/ 0 w 2089743"/>
              <a:gd name="connsiteY10" fmla="*/ 2897517 h 3098800"/>
              <a:gd name="connsiteX11" fmla="*/ 779876 w 2089743"/>
              <a:gd name="connsiteY11" fmla="*/ 2897517 h 3098800"/>
              <a:gd name="connsiteX12" fmla="*/ 1287900 w 2089743"/>
              <a:gd name="connsiteY12" fmla="*/ 2389493 h 3098800"/>
              <a:gd name="connsiteX13" fmla="*/ 1287900 w 2089743"/>
              <a:gd name="connsiteY13" fmla="*/ 709307 h 3098800"/>
              <a:gd name="connsiteX14" fmla="*/ 779876 w 2089743"/>
              <a:gd name="connsiteY14" fmla="*/ 201283 h 3098800"/>
              <a:gd name="connsiteX15" fmla="*/ 0 w 2089743"/>
              <a:gd name="connsiteY15" fmla="*/ 201283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9743" h="3098800">
                <a:moveTo>
                  <a:pt x="0" y="0"/>
                </a:moveTo>
                <a:lnTo>
                  <a:pt x="896251" y="0"/>
                </a:lnTo>
                <a:cubicBezTo>
                  <a:pt x="1229584" y="0"/>
                  <a:pt x="1499804" y="270220"/>
                  <a:pt x="1499804" y="603553"/>
                </a:cubicBezTo>
                <a:lnTo>
                  <a:pt x="1499804" y="1424821"/>
                </a:lnTo>
                <a:lnTo>
                  <a:pt x="2089743" y="1424821"/>
                </a:lnTo>
                <a:lnTo>
                  <a:pt x="2089743" y="1667767"/>
                </a:lnTo>
                <a:lnTo>
                  <a:pt x="1499804" y="1667767"/>
                </a:lnTo>
                <a:lnTo>
                  <a:pt x="1499804" y="2495247"/>
                </a:lnTo>
                <a:cubicBezTo>
                  <a:pt x="1499804" y="2828580"/>
                  <a:pt x="1229584" y="3098800"/>
                  <a:pt x="896251" y="3098800"/>
                </a:cubicBezTo>
                <a:lnTo>
                  <a:pt x="0" y="3098800"/>
                </a:lnTo>
                <a:lnTo>
                  <a:pt x="0" y="2897517"/>
                </a:lnTo>
                <a:lnTo>
                  <a:pt x="779876" y="2897517"/>
                </a:lnTo>
                <a:cubicBezTo>
                  <a:pt x="1060450" y="2897517"/>
                  <a:pt x="1287900" y="2670067"/>
                  <a:pt x="1287900" y="2389493"/>
                </a:cubicBezTo>
                <a:lnTo>
                  <a:pt x="1287900" y="709307"/>
                </a:lnTo>
                <a:cubicBezTo>
                  <a:pt x="1287900" y="428733"/>
                  <a:pt x="1060450" y="201283"/>
                  <a:pt x="779876" y="201283"/>
                </a:cubicBezTo>
                <a:lnTo>
                  <a:pt x="0" y="201283"/>
                </a:lnTo>
                <a:close/>
              </a:path>
            </a:pathLst>
          </a:cu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21" name="任意多边形 45">
            <a:extLst>
              <a:ext uri="{FF2B5EF4-FFF2-40B4-BE49-F238E27FC236}">
                <a16:creationId xmlns:a16="http://schemas.microsoft.com/office/drawing/2014/main" id="{081BF972-817C-4E46-AF44-AAB008179385}"/>
              </a:ext>
            </a:extLst>
          </p:cNvPr>
          <p:cNvSpPr/>
          <p:nvPr/>
        </p:nvSpPr>
        <p:spPr>
          <a:xfrm>
            <a:off x="3299787" y="1936329"/>
            <a:ext cx="1672900" cy="2480679"/>
          </a:xfrm>
          <a:custGeom>
            <a:avLst/>
            <a:gdLst>
              <a:gd name="connsiteX0" fmla="*/ 0 w 2089743"/>
              <a:gd name="connsiteY0" fmla="*/ 0 h 3098800"/>
              <a:gd name="connsiteX1" fmla="*/ 896251 w 2089743"/>
              <a:gd name="connsiteY1" fmla="*/ 0 h 3098800"/>
              <a:gd name="connsiteX2" fmla="*/ 1499804 w 2089743"/>
              <a:gd name="connsiteY2" fmla="*/ 603553 h 3098800"/>
              <a:gd name="connsiteX3" fmla="*/ 1499804 w 2089743"/>
              <a:gd name="connsiteY3" fmla="*/ 1424821 h 3098800"/>
              <a:gd name="connsiteX4" fmla="*/ 2089743 w 2089743"/>
              <a:gd name="connsiteY4" fmla="*/ 1424821 h 3098800"/>
              <a:gd name="connsiteX5" fmla="*/ 2089743 w 2089743"/>
              <a:gd name="connsiteY5" fmla="*/ 1667767 h 3098800"/>
              <a:gd name="connsiteX6" fmla="*/ 1499804 w 2089743"/>
              <a:gd name="connsiteY6" fmla="*/ 1667767 h 3098800"/>
              <a:gd name="connsiteX7" fmla="*/ 1499804 w 2089743"/>
              <a:gd name="connsiteY7" fmla="*/ 2495247 h 3098800"/>
              <a:gd name="connsiteX8" fmla="*/ 896251 w 2089743"/>
              <a:gd name="connsiteY8" fmla="*/ 3098800 h 3098800"/>
              <a:gd name="connsiteX9" fmla="*/ 0 w 2089743"/>
              <a:gd name="connsiteY9" fmla="*/ 3098800 h 3098800"/>
              <a:gd name="connsiteX10" fmla="*/ 0 w 2089743"/>
              <a:gd name="connsiteY10" fmla="*/ 2897517 h 3098800"/>
              <a:gd name="connsiteX11" fmla="*/ 779876 w 2089743"/>
              <a:gd name="connsiteY11" fmla="*/ 2897517 h 3098800"/>
              <a:gd name="connsiteX12" fmla="*/ 1287900 w 2089743"/>
              <a:gd name="connsiteY12" fmla="*/ 2389493 h 3098800"/>
              <a:gd name="connsiteX13" fmla="*/ 1287900 w 2089743"/>
              <a:gd name="connsiteY13" fmla="*/ 709307 h 3098800"/>
              <a:gd name="connsiteX14" fmla="*/ 779876 w 2089743"/>
              <a:gd name="connsiteY14" fmla="*/ 201283 h 3098800"/>
              <a:gd name="connsiteX15" fmla="*/ 0 w 2089743"/>
              <a:gd name="connsiteY15" fmla="*/ 201283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9743" h="3098800">
                <a:moveTo>
                  <a:pt x="0" y="0"/>
                </a:moveTo>
                <a:lnTo>
                  <a:pt x="896251" y="0"/>
                </a:lnTo>
                <a:cubicBezTo>
                  <a:pt x="1229584" y="0"/>
                  <a:pt x="1499804" y="270220"/>
                  <a:pt x="1499804" y="603553"/>
                </a:cubicBezTo>
                <a:lnTo>
                  <a:pt x="1499804" y="1424821"/>
                </a:lnTo>
                <a:lnTo>
                  <a:pt x="2089743" y="1424821"/>
                </a:lnTo>
                <a:lnTo>
                  <a:pt x="2089743" y="1667767"/>
                </a:lnTo>
                <a:lnTo>
                  <a:pt x="1499804" y="1667767"/>
                </a:lnTo>
                <a:lnTo>
                  <a:pt x="1499804" y="2495247"/>
                </a:lnTo>
                <a:cubicBezTo>
                  <a:pt x="1499804" y="2828580"/>
                  <a:pt x="1229584" y="3098800"/>
                  <a:pt x="896251" y="3098800"/>
                </a:cubicBezTo>
                <a:lnTo>
                  <a:pt x="0" y="3098800"/>
                </a:lnTo>
                <a:lnTo>
                  <a:pt x="0" y="2897517"/>
                </a:lnTo>
                <a:lnTo>
                  <a:pt x="779876" y="2897517"/>
                </a:lnTo>
                <a:cubicBezTo>
                  <a:pt x="1060450" y="2897517"/>
                  <a:pt x="1287900" y="2670067"/>
                  <a:pt x="1287900" y="2389493"/>
                </a:cubicBezTo>
                <a:lnTo>
                  <a:pt x="1287900" y="709307"/>
                </a:lnTo>
                <a:cubicBezTo>
                  <a:pt x="1287900" y="428733"/>
                  <a:pt x="1060450" y="201283"/>
                  <a:pt x="779876" y="201283"/>
                </a:cubicBezTo>
                <a:lnTo>
                  <a:pt x="0" y="201283"/>
                </a:lnTo>
                <a:close/>
              </a:path>
            </a:pathLst>
          </a:cu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grpSp>
        <p:nvGrpSpPr>
          <p:cNvPr id="22" name="组合 21">
            <a:extLst>
              <a:ext uri="{FF2B5EF4-FFF2-40B4-BE49-F238E27FC236}">
                <a16:creationId xmlns:a16="http://schemas.microsoft.com/office/drawing/2014/main" id="{BBDC2209-BDB6-44D0-84B7-DC44A0BD328E}"/>
              </a:ext>
            </a:extLst>
          </p:cNvPr>
          <p:cNvGrpSpPr/>
          <p:nvPr/>
        </p:nvGrpSpPr>
        <p:grpSpPr>
          <a:xfrm>
            <a:off x="2930162" y="1393144"/>
            <a:ext cx="1266206" cy="1862902"/>
            <a:chOff x="3075297" y="1684749"/>
            <a:chExt cx="1266206" cy="1862902"/>
          </a:xfrm>
        </p:grpSpPr>
        <p:grpSp>
          <p:nvGrpSpPr>
            <p:cNvPr id="23" name="组合 22">
              <a:extLst>
                <a:ext uri="{FF2B5EF4-FFF2-40B4-BE49-F238E27FC236}">
                  <a16:creationId xmlns:a16="http://schemas.microsoft.com/office/drawing/2014/main" id="{287FEA51-1A0E-47E8-A51B-4FD807356D42}"/>
                </a:ext>
              </a:extLst>
            </p:cNvPr>
            <p:cNvGrpSpPr/>
            <p:nvPr/>
          </p:nvGrpSpPr>
          <p:grpSpPr>
            <a:xfrm>
              <a:off x="3075297" y="1684749"/>
              <a:ext cx="1266206" cy="1862902"/>
              <a:chOff x="2993266" y="1723328"/>
              <a:chExt cx="1411736" cy="2077014"/>
            </a:xfrm>
          </p:grpSpPr>
          <p:sp>
            <p:nvSpPr>
              <p:cNvPr id="27" name="圆角矩形 33">
                <a:extLst>
                  <a:ext uri="{FF2B5EF4-FFF2-40B4-BE49-F238E27FC236}">
                    <a16:creationId xmlns:a16="http://schemas.microsoft.com/office/drawing/2014/main" id="{4A537529-A62B-4562-AB52-AEC790DC3A1F}"/>
                  </a:ext>
                </a:extLst>
              </p:cNvPr>
              <p:cNvSpPr/>
              <p:nvPr/>
            </p:nvSpPr>
            <p:spPr>
              <a:xfrm rot="2700000">
                <a:off x="2800568" y="2195908"/>
                <a:ext cx="2077014" cy="1131854"/>
              </a:xfrm>
              <a:prstGeom prst="roundRect">
                <a:avLst>
                  <a:gd name="adj" fmla="val 50000"/>
                </a:avLst>
              </a:prstGeom>
              <a:gradFill>
                <a:gsLst>
                  <a:gs pos="0">
                    <a:srgbClr val="1C1C1C">
                      <a:alpha val="69000"/>
                    </a:srgbClr>
                  </a:gs>
                  <a:gs pos="100000">
                    <a:srgbClr val="F2F2F2">
                      <a:alpha val="0"/>
                    </a:srgbClr>
                  </a:gs>
                </a:gsLst>
                <a:lin ang="0" scaled="0"/>
              </a:gradFill>
              <a:ln w="12700" cap="flat" cmpd="sng" algn="ctr">
                <a:noFill/>
                <a:prstDash val="solid"/>
                <a:miter lim="800000"/>
              </a:ln>
              <a:effectLst>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28" name="椭圆 27">
                <a:extLst>
                  <a:ext uri="{FF2B5EF4-FFF2-40B4-BE49-F238E27FC236}">
                    <a16:creationId xmlns:a16="http://schemas.microsoft.com/office/drawing/2014/main" id="{1E8ED5BF-B77A-4A43-BB27-813AF26B71A5}"/>
                  </a:ext>
                </a:extLst>
              </p:cNvPr>
              <p:cNvSpPr/>
              <p:nvPr/>
            </p:nvSpPr>
            <p:spPr>
              <a:xfrm>
                <a:off x="2993266" y="1901066"/>
                <a:ext cx="947668" cy="947668"/>
              </a:xfrm>
              <a:prstGeom prst="ellipse">
                <a:avLst/>
              </a:prstGeom>
              <a:gradFill flip="none" rotWithShape="1">
                <a:gsLst>
                  <a:gs pos="0">
                    <a:srgbClr val="FFFFFF">
                      <a:lumMod val="85000"/>
                    </a:srgbClr>
                  </a:gs>
                  <a:gs pos="100000">
                    <a:srgbClr val="FFFFFF"/>
                  </a:gs>
                </a:gsLst>
                <a:lin ang="2700000" scaled="1"/>
                <a:tileRect/>
              </a:gradFill>
              <a:ln w="12700" cap="flat" cmpd="sng" algn="ctr">
                <a:gradFill flip="none" rotWithShape="1">
                  <a:gsLst>
                    <a:gs pos="0">
                      <a:srgbClr val="FFFFFF"/>
                    </a:gs>
                    <a:gs pos="100000">
                      <a:srgbClr val="FFFFFF">
                        <a:lumMod val="85000"/>
                      </a:srgbClr>
                    </a:gs>
                  </a:gsLst>
                  <a:lin ang="2700000" scaled="1"/>
                  <a:tileRect/>
                </a:gradFill>
                <a:prstDash val="solid"/>
                <a:miter lim="800000"/>
              </a:ln>
              <a:effectLst>
                <a:outerShdw blurRad="254000" dist="101600" dir="2700000" algn="tl"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29" name="圆角矩形 35">
                <a:extLst>
                  <a:ext uri="{FF2B5EF4-FFF2-40B4-BE49-F238E27FC236}">
                    <a16:creationId xmlns:a16="http://schemas.microsoft.com/office/drawing/2014/main" id="{8A8EC9E7-7D62-43E8-A6E8-08A1F13355DC}"/>
                  </a:ext>
                </a:extLst>
              </p:cNvPr>
              <p:cNvSpPr/>
              <p:nvPr/>
            </p:nvSpPr>
            <p:spPr>
              <a:xfrm rot="2700000">
                <a:off x="2918202" y="2295926"/>
                <a:ext cx="1827603" cy="902439"/>
              </a:xfrm>
              <a:prstGeom prst="roundRect">
                <a:avLst>
                  <a:gd name="adj" fmla="val 50000"/>
                </a:avLst>
              </a:prstGeom>
              <a:gradFill>
                <a:gsLst>
                  <a:gs pos="0">
                    <a:srgbClr val="1C1C1C">
                      <a:alpha val="55000"/>
                    </a:srgbClr>
                  </a:gs>
                  <a:gs pos="100000">
                    <a:srgbClr val="F2F2F2">
                      <a:alpha val="0"/>
                    </a:srgbClr>
                  </a:gs>
                </a:gsLst>
                <a:lin ang="0" scaled="0"/>
              </a:gradFill>
              <a:ln w="12700" cap="flat" cmpd="sng" algn="ctr">
                <a:noFill/>
                <a:prstDash val="solid"/>
                <a:miter lim="800000"/>
              </a:ln>
              <a:effectLst>
                <a:softEdge rad="508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30" name="椭圆 29">
                <a:extLst>
                  <a:ext uri="{FF2B5EF4-FFF2-40B4-BE49-F238E27FC236}">
                    <a16:creationId xmlns:a16="http://schemas.microsoft.com/office/drawing/2014/main" id="{E737219A-0E54-426E-8D6E-128186DEC59C}"/>
                  </a:ext>
                </a:extLst>
              </p:cNvPr>
              <p:cNvSpPr/>
              <p:nvPr/>
            </p:nvSpPr>
            <p:spPr>
              <a:xfrm>
                <a:off x="3086100" y="1993900"/>
                <a:ext cx="762000" cy="762000"/>
              </a:xfrm>
              <a:prstGeom prst="ellipse">
                <a:avLst/>
              </a:prstGeom>
              <a:gradFill flip="none" rotWithShape="1">
                <a:gsLst>
                  <a:gs pos="0">
                    <a:srgbClr val="FFFFFF">
                      <a:lumMod val="85000"/>
                    </a:srgbClr>
                  </a:gs>
                  <a:gs pos="100000">
                    <a:srgbClr val="FFFFFF"/>
                  </a:gs>
                </a:gsLst>
                <a:lin ang="2700000" scaled="1"/>
                <a:tileRect/>
              </a:gradFill>
              <a:ln w="12700" cap="flat" cmpd="sng" algn="ctr">
                <a:gradFill flip="none" rotWithShape="1">
                  <a:gsLst>
                    <a:gs pos="0">
                      <a:srgbClr val="FFFFFF"/>
                    </a:gs>
                    <a:gs pos="100000">
                      <a:srgbClr val="FFFFFF">
                        <a:lumMod val="85000"/>
                      </a:srgbClr>
                    </a:gs>
                  </a:gsLst>
                  <a:lin ang="2700000" scaled="1"/>
                  <a:tileRect/>
                </a:gradFill>
                <a:prstDash val="solid"/>
                <a:miter lim="800000"/>
              </a:ln>
              <a:effectLst>
                <a:outerShdw blurRad="165100" dist="76200" dir="2700000" sx="97000" sy="97000" algn="tl" rotWithShape="0">
                  <a:prstClr val="black">
                    <a:alpha val="2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grpSp>
        <p:grpSp>
          <p:nvGrpSpPr>
            <p:cNvPr id="24" name="组合 23">
              <a:extLst>
                <a:ext uri="{FF2B5EF4-FFF2-40B4-BE49-F238E27FC236}">
                  <a16:creationId xmlns:a16="http://schemas.microsoft.com/office/drawing/2014/main" id="{144E7D5B-4259-4EED-B35B-D3D1A2A2CC2E}"/>
                </a:ext>
              </a:extLst>
            </p:cNvPr>
            <p:cNvGrpSpPr/>
            <p:nvPr/>
          </p:nvGrpSpPr>
          <p:grpSpPr>
            <a:xfrm>
              <a:off x="3150406" y="2028153"/>
              <a:ext cx="795745" cy="524945"/>
              <a:chOff x="3150406" y="2028153"/>
              <a:chExt cx="795745" cy="524945"/>
            </a:xfrm>
          </p:grpSpPr>
          <p:sp>
            <p:nvSpPr>
              <p:cNvPr id="25" name="文本框 24">
                <a:extLst>
                  <a:ext uri="{FF2B5EF4-FFF2-40B4-BE49-F238E27FC236}">
                    <a16:creationId xmlns:a16="http://schemas.microsoft.com/office/drawing/2014/main" id="{9BB16814-79C4-4EB5-8D49-F7D9AE69B5B0}"/>
                  </a:ext>
                </a:extLst>
              </p:cNvPr>
              <p:cNvSpPr txBox="1"/>
              <p:nvPr/>
            </p:nvSpPr>
            <p:spPr>
              <a:xfrm>
                <a:off x="3150406" y="2028153"/>
                <a:ext cx="685800"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chemeClr val="tx1">
                        <a:lumMod val="75000"/>
                        <a:lumOff val="25000"/>
                      </a:schemeClr>
                    </a:solidFill>
                    <a:effectLst/>
                    <a:uLnTx/>
                    <a:uFillTx/>
                    <a:cs typeface="+mn-ea"/>
                    <a:sym typeface="+mn-lt"/>
                  </a:rPr>
                  <a:t>01</a:t>
                </a:r>
                <a:endParaRPr kumimoji="0" lang="zh-CN" altLang="en-US" sz="2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26" name="文本框 25">
                <a:extLst>
                  <a:ext uri="{FF2B5EF4-FFF2-40B4-BE49-F238E27FC236}">
                    <a16:creationId xmlns:a16="http://schemas.microsoft.com/office/drawing/2014/main" id="{3B3C6A5C-4A27-44B7-BCBC-6FB0C9DFD27D}"/>
                  </a:ext>
                </a:extLst>
              </p:cNvPr>
              <p:cNvSpPr txBox="1"/>
              <p:nvPr/>
            </p:nvSpPr>
            <p:spPr>
              <a:xfrm>
                <a:off x="3220023" y="2306877"/>
                <a:ext cx="72612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schemeClr val="tx1">
                      <a:lumMod val="75000"/>
                      <a:lumOff val="25000"/>
                    </a:schemeClr>
                  </a:solidFill>
                  <a:effectLst/>
                  <a:uLnTx/>
                  <a:uFillTx/>
                  <a:cs typeface="+mn-ea"/>
                  <a:sym typeface="+mn-lt"/>
                </a:endParaRPr>
              </a:p>
            </p:txBody>
          </p:sp>
        </p:grpSp>
      </p:grpSp>
      <p:grpSp>
        <p:nvGrpSpPr>
          <p:cNvPr id="31" name="组合 30">
            <a:extLst>
              <a:ext uri="{FF2B5EF4-FFF2-40B4-BE49-F238E27FC236}">
                <a16:creationId xmlns:a16="http://schemas.microsoft.com/office/drawing/2014/main" id="{3C57FBDC-680A-4FB0-86D5-F821EFEB8D14}"/>
              </a:ext>
            </a:extLst>
          </p:cNvPr>
          <p:cNvGrpSpPr/>
          <p:nvPr/>
        </p:nvGrpSpPr>
        <p:grpSpPr>
          <a:xfrm>
            <a:off x="2930162" y="3704544"/>
            <a:ext cx="1266206" cy="1862902"/>
            <a:chOff x="3075297" y="3996149"/>
            <a:chExt cx="1266206" cy="1862902"/>
          </a:xfrm>
        </p:grpSpPr>
        <p:grpSp>
          <p:nvGrpSpPr>
            <p:cNvPr id="32" name="组合 31">
              <a:extLst>
                <a:ext uri="{FF2B5EF4-FFF2-40B4-BE49-F238E27FC236}">
                  <a16:creationId xmlns:a16="http://schemas.microsoft.com/office/drawing/2014/main" id="{45B708CB-34DD-4BF3-98A1-7709D75FD857}"/>
                </a:ext>
              </a:extLst>
            </p:cNvPr>
            <p:cNvGrpSpPr/>
            <p:nvPr/>
          </p:nvGrpSpPr>
          <p:grpSpPr>
            <a:xfrm>
              <a:off x="3075297" y="3996149"/>
              <a:ext cx="1266206" cy="1862902"/>
              <a:chOff x="2993266" y="1723328"/>
              <a:chExt cx="1411736" cy="2077014"/>
            </a:xfrm>
          </p:grpSpPr>
          <p:sp>
            <p:nvSpPr>
              <p:cNvPr id="36" name="圆角矩形 55">
                <a:extLst>
                  <a:ext uri="{FF2B5EF4-FFF2-40B4-BE49-F238E27FC236}">
                    <a16:creationId xmlns:a16="http://schemas.microsoft.com/office/drawing/2014/main" id="{401BD46A-9A22-453C-A30A-7C0C22BF6A4D}"/>
                  </a:ext>
                </a:extLst>
              </p:cNvPr>
              <p:cNvSpPr/>
              <p:nvPr/>
            </p:nvSpPr>
            <p:spPr>
              <a:xfrm rot="2700000">
                <a:off x="2800568" y="2195908"/>
                <a:ext cx="2077014" cy="1131854"/>
              </a:xfrm>
              <a:prstGeom prst="roundRect">
                <a:avLst>
                  <a:gd name="adj" fmla="val 50000"/>
                </a:avLst>
              </a:prstGeom>
              <a:gradFill>
                <a:gsLst>
                  <a:gs pos="0">
                    <a:srgbClr val="1C1C1C">
                      <a:alpha val="69000"/>
                    </a:srgbClr>
                  </a:gs>
                  <a:gs pos="100000">
                    <a:srgbClr val="F2F2F2">
                      <a:alpha val="0"/>
                    </a:srgbClr>
                  </a:gs>
                </a:gsLst>
                <a:lin ang="0" scaled="0"/>
              </a:gradFill>
              <a:ln w="12700" cap="flat" cmpd="sng" algn="ctr">
                <a:noFill/>
                <a:prstDash val="solid"/>
                <a:miter lim="800000"/>
              </a:ln>
              <a:effectLst>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37" name="椭圆 36">
                <a:extLst>
                  <a:ext uri="{FF2B5EF4-FFF2-40B4-BE49-F238E27FC236}">
                    <a16:creationId xmlns:a16="http://schemas.microsoft.com/office/drawing/2014/main" id="{1AB25774-CB01-4DAF-B278-476E257E2CDC}"/>
                  </a:ext>
                </a:extLst>
              </p:cNvPr>
              <p:cNvSpPr/>
              <p:nvPr/>
            </p:nvSpPr>
            <p:spPr>
              <a:xfrm>
                <a:off x="2993266" y="1901066"/>
                <a:ext cx="947668" cy="947668"/>
              </a:xfrm>
              <a:prstGeom prst="ellipse">
                <a:avLst/>
              </a:prstGeom>
              <a:gradFill flip="none" rotWithShape="1">
                <a:gsLst>
                  <a:gs pos="0">
                    <a:srgbClr val="FFFFFF">
                      <a:lumMod val="85000"/>
                    </a:srgbClr>
                  </a:gs>
                  <a:gs pos="100000">
                    <a:srgbClr val="FFFFFF"/>
                  </a:gs>
                </a:gsLst>
                <a:lin ang="2700000" scaled="1"/>
                <a:tileRect/>
              </a:gradFill>
              <a:ln w="12700" cap="flat" cmpd="sng" algn="ctr">
                <a:gradFill flip="none" rotWithShape="1">
                  <a:gsLst>
                    <a:gs pos="0">
                      <a:srgbClr val="FFFFFF"/>
                    </a:gs>
                    <a:gs pos="100000">
                      <a:srgbClr val="FFFFFF">
                        <a:lumMod val="85000"/>
                      </a:srgbClr>
                    </a:gs>
                  </a:gsLst>
                  <a:lin ang="2700000" scaled="1"/>
                  <a:tileRect/>
                </a:gradFill>
                <a:prstDash val="solid"/>
                <a:miter lim="800000"/>
              </a:ln>
              <a:effectLst>
                <a:outerShdw blurRad="254000" dist="101600" dir="2700000" algn="tl"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38" name="圆角矩形 57">
                <a:extLst>
                  <a:ext uri="{FF2B5EF4-FFF2-40B4-BE49-F238E27FC236}">
                    <a16:creationId xmlns:a16="http://schemas.microsoft.com/office/drawing/2014/main" id="{EEC3A724-B289-47AA-81D6-FF566D8C242F}"/>
                  </a:ext>
                </a:extLst>
              </p:cNvPr>
              <p:cNvSpPr/>
              <p:nvPr/>
            </p:nvSpPr>
            <p:spPr>
              <a:xfrm rot="2700000">
                <a:off x="2918202" y="2295926"/>
                <a:ext cx="1827603" cy="902439"/>
              </a:xfrm>
              <a:prstGeom prst="roundRect">
                <a:avLst>
                  <a:gd name="adj" fmla="val 50000"/>
                </a:avLst>
              </a:prstGeom>
              <a:gradFill>
                <a:gsLst>
                  <a:gs pos="0">
                    <a:srgbClr val="1C1C1C">
                      <a:alpha val="55000"/>
                    </a:srgbClr>
                  </a:gs>
                  <a:gs pos="100000">
                    <a:srgbClr val="F2F2F2">
                      <a:alpha val="0"/>
                    </a:srgbClr>
                  </a:gs>
                </a:gsLst>
                <a:lin ang="0" scaled="0"/>
              </a:gradFill>
              <a:ln w="12700" cap="flat" cmpd="sng" algn="ctr">
                <a:noFill/>
                <a:prstDash val="solid"/>
                <a:miter lim="800000"/>
              </a:ln>
              <a:effectLst>
                <a:softEdge rad="508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39" name="椭圆 38">
                <a:extLst>
                  <a:ext uri="{FF2B5EF4-FFF2-40B4-BE49-F238E27FC236}">
                    <a16:creationId xmlns:a16="http://schemas.microsoft.com/office/drawing/2014/main" id="{95154AA4-A466-4E21-A535-A16BC35B0EFA}"/>
                  </a:ext>
                </a:extLst>
              </p:cNvPr>
              <p:cNvSpPr/>
              <p:nvPr/>
            </p:nvSpPr>
            <p:spPr>
              <a:xfrm>
                <a:off x="3086100" y="1993900"/>
                <a:ext cx="762000" cy="762000"/>
              </a:xfrm>
              <a:prstGeom prst="ellipse">
                <a:avLst/>
              </a:prstGeom>
              <a:gradFill flip="none" rotWithShape="1">
                <a:gsLst>
                  <a:gs pos="0">
                    <a:srgbClr val="FFFFFF">
                      <a:lumMod val="85000"/>
                    </a:srgbClr>
                  </a:gs>
                  <a:gs pos="100000">
                    <a:srgbClr val="FFFFFF"/>
                  </a:gs>
                </a:gsLst>
                <a:lin ang="2700000" scaled="1"/>
                <a:tileRect/>
              </a:gradFill>
              <a:ln w="12700" cap="flat" cmpd="sng" algn="ctr">
                <a:gradFill flip="none" rotWithShape="1">
                  <a:gsLst>
                    <a:gs pos="0">
                      <a:srgbClr val="FFFFFF"/>
                    </a:gs>
                    <a:gs pos="100000">
                      <a:srgbClr val="FFFFFF">
                        <a:lumMod val="85000"/>
                      </a:srgbClr>
                    </a:gs>
                  </a:gsLst>
                  <a:lin ang="2700000" scaled="1"/>
                  <a:tileRect/>
                </a:gradFill>
                <a:prstDash val="solid"/>
                <a:miter lim="800000"/>
              </a:ln>
              <a:effectLst>
                <a:outerShdw blurRad="165100" dist="76200" dir="2700000" sx="97000" sy="97000" algn="tl" rotWithShape="0">
                  <a:prstClr val="black">
                    <a:alpha val="2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grpSp>
        <p:grpSp>
          <p:nvGrpSpPr>
            <p:cNvPr id="33" name="组合 32">
              <a:extLst>
                <a:ext uri="{FF2B5EF4-FFF2-40B4-BE49-F238E27FC236}">
                  <a16:creationId xmlns:a16="http://schemas.microsoft.com/office/drawing/2014/main" id="{670F1091-0C91-4CAB-99F5-183EBA7B08A6}"/>
                </a:ext>
              </a:extLst>
            </p:cNvPr>
            <p:cNvGrpSpPr/>
            <p:nvPr/>
          </p:nvGrpSpPr>
          <p:grpSpPr>
            <a:xfrm>
              <a:off x="3142230" y="4324441"/>
              <a:ext cx="779281" cy="535451"/>
              <a:chOff x="3142230" y="2017647"/>
              <a:chExt cx="779281" cy="535451"/>
            </a:xfrm>
          </p:grpSpPr>
          <p:sp>
            <p:nvSpPr>
              <p:cNvPr id="34" name="文本框 33">
                <a:extLst>
                  <a:ext uri="{FF2B5EF4-FFF2-40B4-BE49-F238E27FC236}">
                    <a16:creationId xmlns:a16="http://schemas.microsoft.com/office/drawing/2014/main" id="{1F8B02E3-DDBC-4ED3-A6AC-CDEA1F88B930}"/>
                  </a:ext>
                </a:extLst>
              </p:cNvPr>
              <p:cNvSpPr txBox="1"/>
              <p:nvPr/>
            </p:nvSpPr>
            <p:spPr>
              <a:xfrm>
                <a:off x="3142230" y="2017647"/>
                <a:ext cx="685800"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chemeClr val="tx1">
                        <a:lumMod val="75000"/>
                        <a:lumOff val="25000"/>
                      </a:schemeClr>
                    </a:solidFill>
                    <a:effectLst/>
                    <a:uLnTx/>
                    <a:uFillTx/>
                    <a:cs typeface="+mn-ea"/>
                    <a:sym typeface="+mn-lt"/>
                  </a:rPr>
                  <a:t>03</a:t>
                </a:r>
                <a:endParaRPr kumimoji="0" lang="zh-CN" altLang="en-US" sz="2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35" name="文本框 34">
                <a:extLst>
                  <a:ext uri="{FF2B5EF4-FFF2-40B4-BE49-F238E27FC236}">
                    <a16:creationId xmlns:a16="http://schemas.microsoft.com/office/drawing/2014/main" id="{910BCF1A-9234-4B4B-B767-DA4F3A638FB0}"/>
                  </a:ext>
                </a:extLst>
              </p:cNvPr>
              <p:cNvSpPr txBox="1"/>
              <p:nvPr/>
            </p:nvSpPr>
            <p:spPr>
              <a:xfrm>
                <a:off x="3220023" y="2306877"/>
                <a:ext cx="70148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schemeClr val="tx1">
                      <a:lumMod val="75000"/>
                      <a:lumOff val="25000"/>
                    </a:schemeClr>
                  </a:solidFill>
                  <a:effectLst/>
                  <a:uLnTx/>
                  <a:uFillTx/>
                  <a:cs typeface="+mn-ea"/>
                  <a:sym typeface="+mn-lt"/>
                </a:endParaRPr>
              </a:p>
            </p:txBody>
          </p:sp>
        </p:grpSp>
      </p:grpSp>
      <p:grpSp>
        <p:nvGrpSpPr>
          <p:cNvPr id="40" name="组合 39">
            <a:extLst>
              <a:ext uri="{FF2B5EF4-FFF2-40B4-BE49-F238E27FC236}">
                <a16:creationId xmlns:a16="http://schemas.microsoft.com/office/drawing/2014/main" id="{9C302834-64B7-4828-BDD6-2C3B45EC48C1}"/>
              </a:ext>
            </a:extLst>
          </p:cNvPr>
          <p:cNvGrpSpPr/>
          <p:nvPr/>
        </p:nvGrpSpPr>
        <p:grpSpPr>
          <a:xfrm>
            <a:off x="8137162" y="1393144"/>
            <a:ext cx="1266206" cy="1862902"/>
            <a:chOff x="8282297" y="1684749"/>
            <a:chExt cx="1266206" cy="1862902"/>
          </a:xfrm>
        </p:grpSpPr>
        <p:grpSp>
          <p:nvGrpSpPr>
            <p:cNvPr id="41" name="组合 40">
              <a:extLst>
                <a:ext uri="{FF2B5EF4-FFF2-40B4-BE49-F238E27FC236}">
                  <a16:creationId xmlns:a16="http://schemas.microsoft.com/office/drawing/2014/main" id="{08E55540-8443-4110-AECD-C6BC1BAFCE4A}"/>
                </a:ext>
              </a:extLst>
            </p:cNvPr>
            <p:cNvGrpSpPr/>
            <p:nvPr/>
          </p:nvGrpSpPr>
          <p:grpSpPr>
            <a:xfrm>
              <a:off x="8282297" y="1684749"/>
              <a:ext cx="1266206" cy="1862902"/>
              <a:chOff x="2993266" y="1723328"/>
              <a:chExt cx="1411736" cy="2077014"/>
            </a:xfrm>
          </p:grpSpPr>
          <p:sp>
            <p:nvSpPr>
              <p:cNvPr id="45" name="圆角矩形 60">
                <a:extLst>
                  <a:ext uri="{FF2B5EF4-FFF2-40B4-BE49-F238E27FC236}">
                    <a16:creationId xmlns:a16="http://schemas.microsoft.com/office/drawing/2014/main" id="{398DFA80-8D46-4627-8B8E-E15AD870D4A1}"/>
                  </a:ext>
                </a:extLst>
              </p:cNvPr>
              <p:cNvSpPr/>
              <p:nvPr/>
            </p:nvSpPr>
            <p:spPr>
              <a:xfrm rot="2700000">
                <a:off x="2800568" y="2195908"/>
                <a:ext cx="2077014" cy="1131854"/>
              </a:xfrm>
              <a:prstGeom prst="roundRect">
                <a:avLst>
                  <a:gd name="adj" fmla="val 50000"/>
                </a:avLst>
              </a:prstGeom>
              <a:gradFill>
                <a:gsLst>
                  <a:gs pos="0">
                    <a:srgbClr val="1C1C1C">
                      <a:alpha val="69000"/>
                    </a:srgbClr>
                  </a:gs>
                  <a:gs pos="100000">
                    <a:srgbClr val="F2F2F2">
                      <a:alpha val="0"/>
                    </a:srgbClr>
                  </a:gs>
                </a:gsLst>
                <a:lin ang="0" scaled="0"/>
              </a:gradFill>
              <a:ln w="12700" cap="flat" cmpd="sng" algn="ctr">
                <a:noFill/>
                <a:prstDash val="solid"/>
                <a:miter lim="800000"/>
              </a:ln>
              <a:effectLst>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46" name="椭圆 45">
                <a:extLst>
                  <a:ext uri="{FF2B5EF4-FFF2-40B4-BE49-F238E27FC236}">
                    <a16:creationId xmlns:a16="http://schemas.microsoft.com/office/drawing/2014/main" id="{0505B941-CE47-4595-A459-79EDB52B63CA}"/>
                  </a:ext>
                </a:extLst>
              </p:cNvPr>
              <p:cNvSpPr/>
              <p:nvPr/>
            </p:nvSpPr>
            <p:spPr>
              <a:xfrm>
                <a:off x="2993266" y="1901066"/>
                <a:ext cx="947668" cy="947668"/>
              </a:xfrm>
              <a:prstGeom prst="ellipse">
                <a:avLst/>
              </a:prstGeom>
              <a:gradFill flip="none" rotWithShape="1">
                <a:gsLst>
                  <a:gs pos="0">
                    <a:srgbClr val="FFFFFF">
                      <a:lumMod val="85000"/>
                    </a:srgbClr>
                  </a:gs>
                  <a:gs pos="100000">
                    <a:srgbClr val="FFFFFF"/>
                  </a:gs>
                </a:gsLst>
                <a:lin ang="2700000" scaled="1"/>
                <a:tileRect/>
              </a:gradFill>
              <a:ln w="12700" cap="flat" cmpd="sng" algn="ctr">
                <a:gradFill flip="none" rotWithShape="1">
                  <a:gsLst>
                    <a:gs pos="0">
                      <a:srgbClr val="FFFFFF"/>
                    </a:gs>
                    <a:gs pos="100000">
                      <a:srgbClr val="FFFFFF">
                        <a:lumMod val="85000"/>
                      </a:srgbClr>
                    </a:gs>
                  </a:gsLst>
                  <a:lin ang="2700000" scaled="1"/>
                  <a:tileRect/>
                </a:gradFill>
                <a:prstDash val="solid"/>
                <a:miter lim="800000"/>
              </a:ln>
              <a:effectLst>
                <a:outerShdw blurRad="254000" dist="101600" dir="2700000" algn="tl"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47" name="圆角矩形 62">
                <a:extLst>
                  <a:ext uri="{FF2B5EF4-FFF2-40B4-BE49-F238E27FC236}">
                    <a16:creationId xmlns:a16="http://schemas.microsoft.com/office/drawing/2014/main" id="{3D0A2AA6-9E08-42ED-9CDC-31C708B05686}"/>
                  </a:ext>
                </a:extLst>
              </p:cNvPr>
              <p:cNvSpPr/>
              <p:nvPr/>
            </p:nvSpPr>
            <p:spPr>
              <a:xfrm rot="2700000">
                <a:off x="2918202" y="2295926"/>
                <a:ext cx="1827603" cy="902439"/>
              </a:xfrm>
              <a:prstGeom prst="roundRect">
                <a:avLst>
                  <a:gd name="adj" fmla="val 50000"/>
                </a:avLst>
              </a:prstGeom>
              <a:gradFill>
                <a:gsLst>
                  <a:gs pos="0">
                    <a:srgbClr val="1C1C1C">
                      <a:alpha val="55000"/>
                    </a:srgbClr>
                  </a:gs>
                  <a:gs pos="100000">
                    <a:srgbClr val="F2F2F2">
                      <a:alpha val="0"/>
                    </a:srgbClr>
                  </a:gs>
                </a:gsLst>
                <a:lin ang="0" scaled="0"/>
              </a:gradFill>
              <a:ln w="12700" cap="flat" cmpd="sng" algn="ctr">
                <a:noFill/>
                <a:prstDash val="solid"/>
                <a:miter lim="800000"/>
              </a:ln>
              <a:effectLst>
                <a:softEdge rad="508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48" name="椭圆 47">
                <a:extLst>
                  <a:ext uri="{FF2B5EF4-FFF2-40B4-BE49-F238E27FC236}">
                    <a16:creationId xmlns:a16="http://schemas.microsoft.com/office/drawing/2014/main" id="{3F03C494-B994-4E00-A23A-ACD9DCEA8453}"/>
                  </a:ext>
                </a:extLst>
              </p:cNvPr>
              <p:cNvSpPr/>
              <p:nvPr/>
            </p:nvSpPr>
            <p:spPr>
              <a:xfrm>
                <a:off x="3086100" y="1993900"/>
                <a:ext cx="762000" cy="762000"/>
              </a:xfrm>
              <a:prstGeom prst="ellipse">
                <a:avLst/>
              </a:prstGeom>
              <a:gradFill flip="none" rotWithShape="1">
                <a:gsLst>
                  <a:gs pos="0">
                    <a:srgbClr val="FFFFFF">
                      <a:lumMod val="85000"/>
                    </a:srgbClr>
                  </a:gs>
                  <a:gs pos="100000">
                    <a:srgbClr val="FFFFFF"/>
                  </a:gs>
                </a:gsLst>
                <a:lin ang="2700000" scaled="1"/>
                <a:tileRect/>
              </a:gradFill>
              <a:ln w="12700" cap="flat" cmpd="sng" algn="ctr">
                <a:gradFill flip="none" rotWithShape="1">
                  <a:gsLst>
                    <a:gs pos="0">
                      <a:srgbClr val="FFFFFF"/>
                    </a:gs>
                    <a:gs pos="100000">
                      <a:srgbClr val="FFFFFF">
                        <a:lumMod val="85000"/>
                      </a:srgbClr>
                    </a:gs>
                  </a:gsLst>
                  <a:lin ang="2700000" scaled="1"/>
                  <a:tileRect/>
                </a:gradFill>
                <a:prstDash val="solid"/>
                <a:miter lim="800000"/>
              </a:ln>
              <a:effectLst>
                <a:outerShdw blurRad="165100" dist="76200" dir="2700000" sx="97000" sy="97000" algn="tl" rotWithShape="0">
                  <a:prstClr val="black">
                    <a:alpha val="2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grpSp>
        <p:grpSp>
          <p:nvGrpSpPr>
            <p:cNvPr id="42" name="组合 41">
              <a:extLst>
                <a:ext uri="{FF2B5EF4-FFF2-40B4-BE49-F238E27FC236}">
                  <a16:creationId xmlns:a16="http://schemas.microsoft.com/office/drawing/2014/main" id="{51F62E92-6E45-4D7C-937A-9D0FD9096A2D}"/>
                </a:ext>
              </a:extLst>
            </p:cNvPr>
            <p:cNvGrpSpPr/>
            <p:nvPr/>
          </p:nvGrpSpPr>
          <p:grpSpPr>
            <a:xfrm>
              <a:off x="8353911" y="2016165"/>
              <a:ext cx="790013" cy="536933"/>
              <a:chOff x="3154245" y="2016165"/>
              <a:chExt cx="790013" cy="536933"/>
            </a:xfrm>
          </p:grpSpPr>
          <p:sp>
            <p:nvSpPr>
              <p:cNvPr id="43" name="文本框 42">
                <a:extLst>
                  <a:ext uri="{FF2B5EF4-FFF2-40B4-BE49-F238E27FC236}">
                    <a16:creationId xmlns:a16="http://schemas.microsoft.com/office/drawing/2014/main" id="{D166B5AE-AECD-4850-A4FA-76A0B0AEE5CC}"/>
                  </a:ext>
                </a:extLst>
              </p:cNvPr>
              <p:cNvSpPr txBox="1"/>
              <p:nvPr/>
            </p:nvSpPr>
            <p:spPr>
              <a:xfrm>
                <a:off x="3154245" y="2016165"/>
                <a:ext cx="685800"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chemeClr val="tx1">
                        <a:lumMod val="75000"/>
                        <a:lumOff val="25000"/>
                      </a:schemeClr>
                    </a:solidFill>
                    <a:effectLst/>
                    <a:uLnTx/>
                    <a:uFillTx/>
                    <a:cs typeface="+mn-ea"/>
                    <a:sym typeface="+mn-lt"/>
                  </a:rPr>
                  <a:t>02</a:t>
                </a:r>
                <a:endParaRPr kumimoji="0" lang="zh-CN" altLang="en-US" sz="2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44" name="文本框 43">
                <a:extLst>
                  <a:ext uri="{FF2B5EF4-FFF2-40B4-BE49-F238E27FC236}">
                    <a16:creationId xmlns:a16="http://schemas.microsoft.com/office/drawing/2014/main" id="{30C59484-8AC0-443F-851D-C84A3FBB2EB1}"/>
                  </a:ext>
                </a:extLst>
              </p:cNvPr>
              <p:cNvSpPr txBox="1"/>
              <p:nvPr/>
            </p:nvSpPr>
            <p:spPr>
              <a:xfrm>
                <a:off x="3220023" y="2306877"/>
                <a:ext cx="724235"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schemeClr val="tx1">
                      <a:lumMod val="75000"/>
                      <a:lumOff val="25000"/>
                    </a:schemeClr>
                  </a:solidFill>
                  <a:effectLst/>
                  <a:uLnTx/>
                  <a:uFillTx/>
                  <a:cs typeface="+mn-ea"/>
                  <a:sym typeface="+mn-lt"/>
                </a:endParaRPr>
              </a:p>
            </p:txBody>
          </p:sp>
        </p:grpSp>
      </p:grpSp>
      <p:grpSp>
        <p:nvGrpSpPr>
          <p:cNvPr id="49" name="组合 48">
            <a:extLst>
              <a:ext uri="{FF2B5EF4-FFF2-40B4-BE49-F238E27FC236}">
                <a16:creationId xmlns:a16="http://schemas.microsoft.com/office/drawing/2014/main" id="{78B64B16-D8DA-4CFD-A277-74E80B685905}"/>
              </a:ext>
            </a:extLst>
          </p:cNvPr>
          <p:cNvGrpSpPr/>
          <p:nvPr/>
        </p:nvGrpSpPr>
        <p:grpSpPr>
          <a:xfrm>
            <a:off x="8137162" y="3704544"/>
            <a:ext cx="1266206" cy="1862902"/>
            <a:chOff x="8282297" y="3996149"/>
            <a:chExt cx="1266206" cy="1862902"/>
          </a:xfrm>
        </p:grpSpPr>
        <p:grpSp>
          <p:nvGrpSpPr>
            <p:cNvPr id="50" name="组合 49">
              <a:extLst>
                <a:ext uri="{FF2B5EF4-FFF2-40B4-BE49-F238E27FC236}">
                  <a16:creationId xmlns:a16="http://schemas.microsoft.com/office/drawing/2014/main" id="{08649150-1417-45C0-9257-82CCFAE80F80}"/>
                </a:ext>
              </a:extLst>
            </p:cNvPr>
            <p:cNvGrpSpPr/>
            <p:nvPr/>
          </p:nvGrpSpPr>
          <p:grpSpPr>
            <a:xfrm>
              <a:off x="8282297" y="3996149"/>
              <a:ext cx="1266206" cy="1862902"/>
              <a:chOff x="2993266" y="1723328"/>
              <a:chExt cx="1411736" cy="2077014"/>
            </a:xfrm>
          </p:grpSpPr>
          <p:sp>
            <p:nvSpPr>
              <p:cNvPr id="54" name="圆角矩形 65">
                <a:extLst>
                  <a:ext uri="{FF2B5EF4-FFF2-40B4-BE49-F238E27FC236}">
                    <a16:creationId xmlns:a16="http://schemas.microsoft.com/office/drawing/2014/main" id="{488913C4-A580-4ACF-B44D-DF29A7B00210}"/>
                  </a:ext>
                </a:extLst>
              </p:cNvPr>
              <p:cNvSpPr/>
              <p:nvPr/>
            </p:nvSpPr>
            <p:spPr>
              <a:xfrm rot="2700000">
                <a:off x="2800568" y="2195908"/>
                <a:ext cx="2077014" cy="1131854"/>
              </a:xfrm>
              <a:prstGeom prst="roundRect">
                <a:avLst>
                  <a:gd name="adj" fmla="val 50000"/>
                </a:avLst>
              </a:prstGeom>
              <a:gradFill>
                <a:gsLst>
                  <a:gs pos="0">
                    <a:srgbClr val="1C1C1C">
                      <a:alpha val="69000"/>
                    </a:srgbClr>
                  </a:gs>
                  <a:gs pos="100000">
                    <a:srgbClr val="F2F2F2">
                      <a:alpha val="0"/>
                    </a:srgbClr>
                  </a:gs>
                </a:gsLst>
                <a:lin ang="0" scaled="0"/>
              </a:gradFill>
              <a:ln w="12700" cap="flat" cmpd="sng" algn="ctr">
                <a:noFill/>
                <a:prstDash val="solid"/>
                <a:miter lim="800000"/>
              </a:ln>
              <a:effectLst>
                <a:softEdge rad="635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55" name="椭圆 54">
                <a:extLst>
                  <a:ext uri="{FF2B5EF4-FFF2-40B4-BE49-F238E27FC236}">
                    <a16:creationId xmlns:a16="http://schemas.microsoft.com/office/drawing/2014/main" id="{C26F2FEF-11B8-49E2-8884-AF137EC6B1FC}"/>
                  </a:ext>
                </a:extLst>
              </p:cNvPr>
              <p:cNvSpPr/>
              <p:nvPr/>
            </p:nvSpPr>
            <p:spPr>
              <a:xfrm>
                <a:off x="2993266" y="1901066"/>
                <a:ext cx="947668" cy="947668"/>
              </a:xfrm>
              <a:prstGeom prst="ellipse">
                <a:avLst/>
              </a:prstGeom>
              <a:gradFill flip="none" rotWithShape="1">
                <a:gsLst>
                  <a:gs pos="0">
                    <a:srgbClr val="FFFFFF">
                      <a:lumMod val="85000"/>
                    </a:srgbClr>
                  </a:gs>
                  <a:gs pos="100000">
                    <a:srgbClr val="FFFFFF"/>
                  </a:gs>
                </a:gsLst>
                <a:lin ang="2700000" scaled="1"/>
                <a:tileRect/>
              </a:gradFill>
              <a:ln w="12700" cap="flat" cmpd="sng" algn="ctr">
                <a:gradFill flip="none" rotWithShape="1">
                  <a:gsLst>
                    <a:gs pos="0">
                      <a:srgbClr val="FFFFFF"/>
                    </a:gs>
                    <a:gs pos="100000">
                      <a:srgbClr val="FFFFFF">
                        <a:lumMod val="85000"/>
                      </a:srgbClr>
                    </a:gs>
                  </a:gsLst>
                  <a:lin ang="2700000" scaled="1"/>
                  <a:tileRect/>
                </a:gradFill>
                <a:prstDash val="solid"/>
                <a:miter lim="800000"/>
              </a:ln>
              <a:effectLst>
                <a:outerShdw blurRad="254000" dist="101600" dir="2700000" algn="tl"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56" name="圆角矩形 67">
                <a:extLst>
                  <a:ext uri="{FF2B5EF4-FFF2-40B4-BE49-F238E27FC236}">
                    <a16:creationId xmlns:a16="http://schemas.microsoft.com/office/drawing/2014/main" id="{3DF9891A-8A69-4F5C-88B4-348A5B0978C9}"/>
                  </a:ext>
                </a:extLst>
              </p:cNvPr>
              <p:cNvSpPr/>
              <p:nvPr/>
            </p:nvSpPr>
            <p:spPr>
              <a:xfrm rot="2700000">
                <a:off x="2918202" y="2295926"/>
                <a:ext cx="1827603" cy="902439"/>
              </a:xfrm>
              <a:prstGeom prst="roundRect">
                <a:avLst>
                  <a:gd name="adj" fmla="val 50000"/>
                </a:avLst>
              </a:prstGeom>
              <a:gradFill>
                <a:gsLst>
                  <a:gs pos="0">
                    <a:srgbClr val="1C1C1C">
                      <a:alpha val="55000"/>
                    </a:srgbClr>
                  </a:gs>
                  <a:gs pos="100000">
                    <a:srgbClr val="F2F2F2">
                      <a:alpha val="0"/>
                    </a:srgbClr>
                  </a:gs>
                </a:gsLst>
                <a:lin ang="0" scaled="0"/>
              </a:gradFill>
              <a:ln w="12700" cap="flat" cmpd="sng" algn="ctr">
                <a:noFill/>
                <a:prstDash val="solid"/>
                <a:miter lim="800000"/>
              </a:ln>
              <a:effectLst>
                <a:softEdge rad="508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57" name="椭圆 56">
                <a:extLst>
                  <a:ext uri="{FF2B5EF4-FFF2-40B4-BE49-F238E27FC236}">
                    <a16:creationId xmlns:a16="http://schemas.microsoft.com/office/drawing/2014/main" id="{91EF123C-2F04-43F3-A542-77499D9ECD5D}"/>
                  </a:ext>
                </a:extLst>
              </p:cNvPr>
              <p:cNvSpPr/>
              <p:nvPr/>
            </p:nvSpPr>
            <p:spPr>
              <a:xfrm>
                <a:off x="3086100" y="1993900"/>
                <a:ext cx="762000" cy="762000"/>
              </a:xfrm>
              <a:prstGeom prst="ellipse">
                <a:avLst/>
              </a:prstGeom>
              <a:gradFill flip="none" rotWithShape="1">
                <a:gsLst>
                  <a:gs pos="0">
                    <a:srgbClr val="FFFFFF">
                      <a:lumMod val="85000"/>
                    </a:srgbClr>
                  </a:gs>
                  <a:gs pos="100000">
                    <a:srgbClr val="FFFFFF"/>
                  </a:gs>
                </a:gsLst>
                <a:lin ang="2700000" scaled="1"/>
                <a:tileRect/>
              </a:gradFill>
              <a:ln w="12700" cap="flat" cmpd="sng" algn="ctr">
                <a:gradFill flip="none" rotWithShape="1">
                  <a:gsLst>
                    <a:gs pos="0">
                      <a:srgbClr val="FFFFFF"/>
                    </a:gs>
                    <a:gs pos="100000">
                      <a:srgbClr val="FFFFFF">
                        <a:lumMod val="85000"/>
                      </a:srgbClr>
                    </a:gs>
                  </a:gsLst>
                  <a:lin ang="2700000" scaled="1"/>
                  <a:tileRect/>
                </a:gradFill>
                <a:prstDash val="solid"/>
                <a:miter lim="800000"/>
              </a:ln>
              <a:effectLst>
                <a:outerShdw blurRad="165100" dist="76200" dir="2700000" sx="97000" sy="97000" algn="tl" rotWithShape="0">
                  <a:prstClr val="black">
                    <a:alpha val="2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grpSp>
        <p:grpSp>
          <p:nvGrpSpPr>
            <p:cNvPr id="51" name="组合 50">
              <a:extLst>
                <a:ext uri="{FF2B5EF4-FFF2-40B4-BE49-F238E27FC236}">
                  <a16:creationId xmlns:a16="http://schemas.microsoft.com/office/drawing/2014/main" id="{AC8EB5EB-D20A-4104-B47E-58FDA1301679}"/>
                </a:ext>
              </a:extLst>
            </p:cNvPr>
            <p:cNvGrpSpPr/>
            <p:nvPr/>
          </p:nvGrpSpPr>
          <p:grpSpPr>
            <a:xfrm>
              <a:off x="8365637" y="4340506"/>
              <a:ext cx="787514" cy="523220"/>
              <a:chOff x="3165971" y="2033712"/>
              <a:chExt cx="787514" cy="523220"/>
            </a:xfrm>
          </p:grpSpPr>
          <p:sp>
            <p:nvSpPr>
              <p:cNvPr id="52" name="文本框 51">
                <a:extLst>
                  <a:ext uri="{FF2B5EF4-FFF2-40B4-BE49-F238E27FC236}">
                    <a16:creationId xmlns:a16="http://schemas.microsoft.com/office/drawing/2014/main" id="{B10CA381-6850-4467-B81D-49DBFBCEEA36}"/>
                  </a:ext>
                </a:extLst>
              </p:cNvPr>
              <p:cNvSpPr txBox="1"/>
              <p:nvPr/>
            </p:nvSpPr>
            <p:spPr>
              <a:xfrm>
                <a:off x="3165971" y="2033712"/>
                <a:ext cx="685800"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chemeClr val="tx1">
                        <a:lumMod val="75000"/>
                        <a:lumOff val="25000"/>
                      </a:schemeClr>
                    </a:solidFill>
                    <a:effectLst/>
                    <a:uLnTx/>
                    <a:uFillTx/>
                    <a:cs typeface="+mn-ea"/>
                    <a:sym typeface="+mn-lt"/>
                  </a:rPr>
                  <a:t>04</a:t>
                </a:r>
                <a:endParaRPr kumimoji="0" lang="zh-CN" altLang="en-US" sz="2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53" name="文本框 52">
                <a:extLst>
                  <a:ext uri="{FF2B5EF4-FFF2-40B4-BE49-F238E27FC236}">
                    <a16:creationId xmlns:a16="http://schemas.microsoft.com/office/drawing/2014/main" id="{97E8D923-5209-49A3-9E00-5A8B2701DCD2}"/>
                  </a:ext>
                </a:extLst>
              </p:cNvPr>
              <p:cNvSpPr txBox="1"/>
              <p:nvPr/>
            </p:nvSpPr>
            <p:spPr>
              <a:xfrm>
                <a:off x="3220023" y="2306877"/>
                <a:ext cx="73346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schemeClr val="tx1">
                      <a:lumMod val="75000"/>
                      <a:lumOff val="25000"/>
                    </a:schemeClr>
                  </a:solidFill>
                  <a:effectLst/>
                  <a:uLnTx/>
                  <a:uFillTx/>
                  <a:cs typeface="+mn-ea"/>
                  <a:sym typeface="+mn-lt"/>
                </a:endParaRPr>
              </a:p>
            </p:txBody>
          </p:sp>
        </p:grpSp>
      </p:grpSp>
      <p:grpSp>
        <p:nvGrpSpPr>
          <p:cNvPr id="58" name="组合 57">
            <a:extLst>
              <a:ext uri="{FF2B5EF4-FFF2-40B4-BE49-F238E27FC236}">
                <a16:creationId xmlns:a16="http://schemas.microsoft.com/office/drawing/2014/main" id="{F0BD3F03-E304-4FD5-8E45-E82EB0B9020C}"/>
              </a:ext>
            </a:extLst>
          </p:cNvPr>
          <p:cNvGrpSpPr/>
          <p:nvPr/>
        </p:nvGrpSpPr>
        <p:grpSpPr>
          <a:xfrm>
            <a:off x="4797028" y="2022832"/>
            <a:ext cx="2307674" cy="2307674"/>
            <a:chOff x="4942163" y="2257287"/>
            <a:chExt cx="2307674" cy="2307674"/>
          </a:xfrm>
        </p:grpSpPr>
        <p:grpSp>
          <p:nvGrpSpPr>
            <p:cNvPr id="59" name="组合 58">
              <a:extLst>
                <a:ext uri="{FF2B5EF4-FFF2-40B4-BE49-F238E27FC236}">
                  <a16:creationId xmlns:a16="http://schemas.microsoft.com/office/drawing/2014/main" id="{53ED0857-D93F-4613-819B-8EBC689A5021}"/>
                </a:ext>
              </a:extLst>
            </p:cNvPr>
            <p:cNvGrpSpPr/>
            <p:nvPr/>
          </p:nvGrpSpPr>
          <p:grpSpPr>
            <a:xfrm>
              <a:off x="4942163" y="2257287"/>
              <a:ext cx="2307674" cy="2307674"/>
              <a:chOff x="4942163" y="2314437"/>
              <a:chExt cx="2307674" cy="2307674"/>
            </a:xfrm>
          </p:grpSpPr>
          <p:grpSp>
            <p:nvGrpSpPr>
              <p:cNvPr id="65" name="组合 64">
                <a:extLst>
                  <a:ext uri="{FF2B5EF4-FFF2-40B4-BE49-F238E27FC236}">
                    <a16:creationId xmlns:a16="http://schemas.microsoft.com/office/drawing/2014/main" id="{DFB75A07-4464-47FB-8E6B-0D9FFFD01CF6}"/>
                  </a:ext>
                </a:extLst>
              </p:cNvPr>
              <p:cNvGrpSpPr/>
              <p:nvPr/>
            </p:nvGrpSpPr>
            <p:grpSpPr>
              <a:xfrm>
                <a:off x="4942163" y="2314437"/>
                <a:ext cx="2307674" cy="2307674"/>
                <a:chOff x="4942163" y="2314437"/>
                <a:chExt cx="2307674" cy="2307674"/>
              </a:xfrm>
            </p:grpSpPr>
            <p:sp>
              <p:nvSpPr>
                <p:cNvPr id="71" name="椭圆 70">
                  <a:extLst>
                    <a:ext uri="{FF2B5EF4-FFF2-40B4-BE49-F238E27FC236}">
                      <a16:creationId xmlns:a16="http://schemas.microsoft.com/office/drawing/2014/main" id="{C4586F52-3A7E-44F6-B825-DCBC6D1C561E}"/>
                    </a:ext>
                  </a:extLst>
                </p:cNvPr>
                <p:cNvSpPr/>
                <p:nvPr/>
              </p:nvSpPr>
              <p:spPr>
                <a:xfrm>
                  <a:off x="4942163" y="2314437"/>
                  <a:ext cx="2307674" cy="2307674"/>
                </a:xfrm>
                <a:prstGeom prst="ellipse">
                  <a:avLst/>
                </a:prstGeom>
                <a:gradFill flip="none" rotWithShape="1">
                  <a:gsLst>
                    <a:gs pos="0">
                      <a:srgbClr val="FFFFFF">
                        <a:lumMod val="85000"/>
                      </a:srgbClr>
                    </a:gs>
                    <a:gs pos="100000">
                      <a:srgbClr val="FFFFFF"/>
                    </a:gs>
                  </a:gsLst>
                  <a:lin ang="2700000" scaled="1"/>
                  <a:tileRect/>
                </a:gradFill>
                <a:ln w="19050" cap="flat" cmpd="sng" algn="ctr">
                  <a:gradFill flip="none" rotWithShape="1">
                    <a:gsLst>
                      <a:gs pos="0">
                        <a:srgbClr val="FFFFFF"/>
                      </a:gs>
                      <a:gs pos="100000">
                        <a:srgbClr val="FFFFFF">
                          <a:lumMod val="75000"/>
                        </a:srgbClr>
                      </a:gs>
                    </a:gsLst>
                    <a:lin ang="2700000" scaled="1"/>
                    <a:tileRect/>
                  </a:gradFill>
                  <a:prstDash val="solid"/>
                  <a:miter lim="800000"/>
                </a:ln>
                <a:effectLst>
                  <a:outerShdw blurRad="368300" dist="190500" dir="2700000" algn="tl" rotWithShape="0">
                    <a:prstClr val="black">
                      <a:alpha val="1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72" name="椭圆 71">
                  <a:extLst>
                    <a:ext uri="{FF2B5EF4-FFF2-40B4-BE49-F238E27FC236}">
                      <a16:creationId xmlns:a16="http://schemas.microsoft.com/office/drawing/2014/main" id="{F311C545-07BE-477A-84E5-53869DB4371C}"/>
                    </a:ext>
                  </a:extLst>
                </p:cNvPr>
                <p:cNvSpPr/>
                <p:nvPr/>
              </p:nvSpPr>
              <p:spPr>
                <a:xfrm>
                  <a:off x="5121441" y="2493714"/>
                  <a:ext cx="1949119" cy="1949119"/>
                </a:xfrm>
                <a:prstGeom prst="ellipse">
                  <a:avLst/>
                </a:prstGeom>
                <a:gradFill>
                  <a:gsLst>
                    <a:gs pos="0">
                      <a:srgbClr val="FFFFFF"/>
                    </a:gs>
                    <a:gs pos="100000">
                      <a:srgbClr val="FFFFFF">
                        <a:lumMod val="75000"/>
                      </a:srgbClr>
                    </a:gs>
                  </a:gsLst>
                  <a:lin ang="2700000" scaled="1"/>
                </a:gradFill>
                <a:ln w="12700" cap="flat" cmpd="sng" algn="ctr">
                  <a:noFill/>
                  <a:prstDash val="solid"/>
                  <a:miter lim="800000"/>
                </a:ln>
                <a:effectLst>
                  <a:outerShdw blurRad="304800" dist="127000" dir="2700000" algn="tl" rotWithShape="0">
                    <a:prstClr val="black">
                      <a:alpha val="25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grpSp>
          <p:grpSp>
            <p:nvGrpSpPr>
              <p:cNvPr id="66" name="Group 35">
                <a:extLst>
                  <a:ext uri="{FF2B5EF4-FFF2-40B4-BE49-F238E27FC236}">
                    <a16:creationId xmlns:a16="http://schemas.microsoft.com/office/drawing/2014/main" id="{236C306E-782C-4174-A4EB-3406B58C9620}"/>
                  </a:ext>
                </a:extLst>
              </p:cNvPr>
              <p:cNvGrpSpPr>
                <a:grpSpLocks noChangeAspect="1"/>
              </p:cNvGrpSpPr>
              <p:nvPr/>
            </p:nvGrpSpPr>
            <p:grpSpPr bwMode="auto">
              <a:xfrm>
                <a:off x="6337616" y="2584391"/>
                <a:ext cx="659085" cy="1273739"/>
                <a:chOff x="3928" y="1840"/>
                <a:chExt cx="267" cy="516"/>
              </a:xfrm>
              <a:solidFill>
                <a:srgbClr val="FFFFFF">
                  <a:lumMod val="65000"/>
                  <a:alpha val="50000"/>
                </a:srgbClr>
              </a:solidFill>
            </p:grpSpPr>
            <p:sp>
              <p:nvSpPr>
                <p:cNvPr id="67" name="Freeform 37">
                  <a:extLst>
                    <a:ext uri="{FF2B5EF4-FFF2-40B4-BE49-F238E27FC236}">
                      <a16:creationId xmlns:a16="http://schemas.microsoft.com/office/drawing/2014/main" id="{C8CBAECF-F062-4E4F-B929-AA5F15ED55D9}"/>
                    </a:ext>
                  </a:extLst>
                </p:cNvPr>
                <p:cNvSpPr>
                  <a:spLocks/>
                </p:cNvSpPr>
                <p:nvPr/>
              </p:nvSpPr>
              <p:spPr bwMode="auto">
                <a:xfrm>
                  <a:off x="3928" y="1840"/>
                  <a:ext cx="34" cy="33"/>
                </a:xfrm>
                <a:custGeom>
                  <a:avLst/>
                  <a:gdLst>
                    <a:gd name="T0" fmla="*/ 7 w 14"/>
                    <a:gd name="T1" fmla="*/ 0 h 14"/>
                    <a:gd name="T2" fmla="*/ 6 w 14"/>
                    <a:gd name="T3" fmla="*/ 0 h 14"/>
                    <a:gd name="T4" fmla="*/ 6 w 14"/>
                    <a:gd name="T5" fmla="*/ 1 h 14"/>
                    <a:gd name="T6" fmla="*/ 6 w 14"/>
                    <a:gd name="T7" fmla="*/ 2 h 14"/>
                    <a:gd name="T8" fmla="*/ 6 w 14"/>
                    <a:gd name="T9" fmla="*/ 2 h 14"/>
                    <a:gd name="T10" fmla="*/ 6 w 14"/>
                    <a:gd name="T11" fmla="*/ 2 h 14"/>
                    <a:gd name="T12" fmla="*/ 5 w 14"/>
                    <a:gd name="T13" fmla="*/ 3 h 14"/>
                    <a:gd name="T14" fmla="*/ 5 w 14"/>
                    <a:gd name="T15" fmla="*/ 3 h 14"/>
                    <a:gd name="T16" fmla="*/ 4 w 14"/>
                    <a:gd name="T17" fmla="*/ 3 h 14"/>
                    <a:gd name="T18" fmla="*/ 4 w 14"/>
                    <a:gd name="T19" fmla="*/ 3 h 14"/>
                    <a:gd name="T20" fmla="*/ 3 w 14"/>
                    <a:gd name="T21" fmla="*/ 3 h 14"/>
                    <a:gd name="T22" fmla="*/ 3 w 14"/>
                    <a:gd name="T23" fmla="*/ 4 h 14"/>
                    <a:gd name="T24" fmla="*/ 3 w 14"/>
                    <a:gd name="T25" fmla="*/ 4 h 14"/>
                    <a:gd name="T26" fmla="*/ 3 w 14"/>
                    <a:gd name="T27" fmla="*/ 4 h 14"/>
                    <a:gd name="T28" fmla="*/ 3 w 14"/>
                    <a:gd name="T29" fmla="*/ 4 h 14"/>
                    <a:gd name="T30" fmla="*/ 2 w 14"/>
                    <a:gd name="T31" fmla="*/ 4 h 14"/>
                    <a:gd name="T32" fmla="*/ 1 w 14"/>
                    <a:gd name="T33" fmla="*/ 4 h 14"/>
                    <a:gd name="T34" fmla="*/ 0 w 14"/>
                    <a:gd name="T35" fmla="*/ 5 h 14"/>
                    <a:gd name="T36" fmla="*/ 0 w 14"/>
                    <a:gd name="T37" fmla="*/ 6 h 14"/>
                    <a:gd name="T38" fmla="*/ 0 w 14"/>
                    <a:gd name="T39" fmla="*/ 6 h 14"/>
                    <a:gd name="T40" fmla="*/ 0 w 14"/>
                    <a:gd name="T41" fmla="*/ 9 h 14"/>
                    <a:gd name="T42" fmla="*/ 1 w 14"/>
                    <a:gd name="T43" fmla="*/ 9 h 14"/>
                    <a:gd name="T44" fmla="*/ 1 w 14"/>
                    <a:gd name="T45" fmla="*/ 9 h 14"/>
                    <a:gd name="T46" fmla="*/ 1 w 14"/>
                    <a:gd name="T47" fmla="*/ 9 h 14"/>
                    <a:gd name="T48" fmla="*/ 1 w 14"/>
                    <a:gd name="T49" fmla="*/ 9 h 14"/>
                    <a:gd name="T50" fmla="*/ 1 w 14"/>
                    <a:gd name="T51" fmla="*/ 11 h 14"/>
                    <a:gd name="T52" fmla="*/ 2 w 14"/>
                    <a:gd name="T53" fmla="*/ 11 h 14"/>
                    <a:gd name="T54" fmla="*/ 3 w 14"/>
                    <a:gd name="T55" fmla="*/ 11 h 14"/>
                    <a:gd name="T56" fmla="*/ 3 w 14"/>
                    <a:gd name="T57" fmla="*/ 11 h 14"/>
                    <a:gd name="T58" fmla="*/ 3 w 14"/>
                    <a:gd name="T59" fmla="*/ 11 h 14"/>
                    <a:gd name="T60" fmla="*/ 3 w 14"/>
                    <a:gd name="T61" fmla="*/ 13 h 14"/>
                    <a:gd name="T62" fmla="*/ 5 w 14"/>
                    <a:gd name="T63" fmla="*/ 13 h 14"/>
                    <a:gd name="T64" fmla="*/ 6 w 14"/>
                    <a:gd name="T65" fmla="*/ 14 h 14"/>
                    <a:gd name="T66" fmla="*/ 7 w 14"/>
                    <a:gd name="T67" fmla="*/ 14 h 14"/>
                    <a:gd name="T68" fmla="*/ 9 w 14"/>
                    <a:gd name="T69" fmla="*/ 13 h 14"/>
                    <a:gd name="T70" fmla="*/ 10 w 14"/>
                    <a:gd name="T71" fmla="*/ 13 h 14"/>
                    <a:gd name="T72" fmla="*/ 10 w 14"/>
                    <a:gd name="T73" fmla="*/ 12 h 14"/>
                    <a:gd name="T74" fmla="*/ 11 w 14"/>
                    <a:gd name="T75" fmla="*/ 12 h 14"/>
                    <a:gd name="T76" fmla="*/ 12 w 14"/>
                    <a:gd name="T77" fmla="*/ 12 h 14"/>
                    <a:gd name="T78" fmla="*/ 13 w 14"/>
                    <a:gd name="T79" fmla="*/ 8 h 14"/>
                    <a:gd name="T80" fmla="*/ 13 w 14"/>
                    <a:gd name="T81" fmla="*/ 7 h 14"/>
                    <a:gd name="T82" fmla="*/ 12 w 14"/>
                    <a:gd name="T83" fmla="*/ 5 h 14"/>
                    <a:gd name="T84" fmla="*/ 12 w 14"/>
                    <a:gd name="T85" fmla="*/ 5 h 14"/>
                    <a:gd name="T86" fmla="*/ 12 w 14"/>
                    <a:gd name="T87" fmla="*/ 5 h 14"/>
                    <a:gd name="T88" fmla="*/ 13 w 14"/>
                    <a:gd name="T89" fmla="*/ 4 h 14"/>
                    <a:gd name="T90" fmla="*/ 13 w 14"/>
                    <a:gd name="T91" fmla="*/ 2 h 14"/>
                    <a:gd name="T92" fmla="*/ 13 w 14"/>
                    <a:gd name="T93" fmla="*/ 2 h 14"/>
                    <a:gd name="T94" fmla="*/ 12 w 14"/>
                    <a:gd name="T95" fmla="*/ 2 h 14"/>
                    <a:gd name="T96" fmla="*/ 12 w 14"/>
                    <a:gd name="T97" fmla="*/ 1 h 14"/>
                    <a:gd name="T98" fmla="*/ 11 w 14"/>
                    <a:gd name="T99" fmla="*/ 1 h 14"/>
                    <a:gd name="T100" fmla="*/ 8 w 14"/>
                    <a:gd name="T101" fmla="*/ 0 h 14"/>
                    <a:gd name="T102" fmla="*/ 8 w 14"/>
                    <a:gd name="T103" fmla="*/ 0 h 14"/>
                    <a:gd name="T104" fmla="*/ 7 w 14"/>
                    <a:gd name="T105" fmla="*/ 0 h 14"/>
                    <a:gd name="T106" fmla="*/ 7 w 14"/>
                    <a:gd name="T107" fmla="*/ 0 h 14"/>
                    <a:gd name="T108" fmla="*/ 7 w 14"/>
                    <a:gd name="T10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 h="14">
                      <a:moveTo>
                        <a:pt x="7" y="0"/>
                      </a:moveTo>
                      <a:cubicBezTo>
                        <a:pt x="7" y="0"/>
                        <a:pt x="6" y="0"/>
                        <a:pt x="6" y="0"/>
                      </a:cubicBezTo>
                      <a:cubicBezTo>
                        <a:pt x="6" y="1"/>
                        <a:pt x="6" y="1"/>
                        <a:pt x="6" y="1"/>
                      </a:cubicBezTo>
                      <a:cubicBezTo>
                        <a:pt x="6" y="2"/>
                        <a:pt x="6" y="2"/>
                        <a:pt x="6" y="2"/>
                      </a:cubicBezTo>
                      <a:cubicBezTo>
                        <a:pt x="6" y="2"/>
                        <a:pt x="6" y="2"/>
                        <a:pt x="6" y="2"/>
                      </a:cubicBezTo>
                      <a:cubicBezTo>
                        <a:pt x="6" y="2"/>
                        <a:pt x="6" y="2"/>
                        <a:pt x="6" y="2"/>
                      </a:cubicBezTo>
                      <a:cubicBezTo>
                        <a:pt x="5" y="3"/>
                        <a:pt x="5" y="3"/>
                        <a:pt x="5" y="3"/>
                      </a:cubicBezTo>
                      <a:cubicBezTo>
                        <a:pt x="5" y="3"/>
                        <a:pt x="5" y="3"/>
                        <a:pt x="5" y="3"/>
                      </a:cubicBezTo>
                      <a:cubicBezTo>
                        <a:pt x="4" y="3"/>
                        <a:pt x="4" y="3"/>
                        <a:pt x="4" y="3"/>
                      </a:cubicBezTo>
                      <a:cubicBezTo>
                        <a:pt x="4" y="3"/>
                        <a:pt x="4" y="3"/>
                        <a:pt x="4" y="3"/>
                      </a:cubicBezTo>
                      <a:cubicBezTo>
                        <a:pt x="3" y="3"/>
                        <a:pt x="3" y="3"/>
                        <a:pt x="3" y="3"/>
                      </a:cubicBezTo>
                      <a:cubicBezTo>
                        <a:pt x="3" y="4"/>
                        <a:pt x="3" y="4"/>
                        <a:pt x="3" y="4"/>
                      </a:cubicBezTo>
                      <a:cubicBezTo>
                        <a:pt x="3" y="4"/>
                        <a:pt x="3" y="4"/>
                        <a:pt x="3" y="4"/>
                      </a:cubicBezTo>
                      <a:cubicBezTo>
                        <a:pt x="3" y="4"/>
                        <a:pt x="3" y="4"/>
                        <a:pt x="3" y="4"/>
                      </a:cubicBezTo>
                      <a:cubicBezTo>
                        <a:pt x="3" y="4"/>
                        <a:pt x="3" y="4"/>
                        <a:pt x="3" y="4"/>
                      </a:cubicBezTo>
                      <a:cubicBezTo>
                        <a:pt x="2" y="4"/>
                        <a:pt x="2" y="4"/>
                        <a:pt x="2" y="4"/>
                      </a:cubicBezTo>
                      <a:cubicBezTo>
                        <a:pt x="1" y="4"/>
                        <a:pt x="1" y="4"/>
                        <a:pt x="1" y="4"/>
                      </a:cubicBezTo>
                      <a:cubicBezTo>
                        <a:pt x="1" y="4"/>
                        <a:pt x="1" y="4"/>
                        <a:pt x="0" y="5"/>
                      </a:cubicBezTo>
                      <a:cubicBezTo>
                        <a:pt x="0" y="5"/>
                        <a:pt x="0" y="6"/>
                        <a:pt x="0" y="6"/>
                      </a:cubicBezTo>
                      <a:cubicBezTo>
                        <a:pt x="0" y="6"/>
                        <a:pt x="0" y="6"/>
                        <a:pt x="0" y="6"/>
                      </a:cubicBezTo>
                      <a:cubicBezTo>
                        <a:pt x="0" y="9"/>
                        <a:pt x="0" y="9"/>
                        <a:pt x="0" y="9"/>
                      </a:cubicBezTo>
                      <a:cubicBezTo>
                        <a:pt x="1" y="9"/>
                        <a:pt x="1" y="9"/>
                        <a:pt x="1" y="9"/>
                      </a:cubicBezTo>
                      <a:cubicBezTo>
                        <a:pt x="1" y="9"/>
                        <a:pt x="1" y="9"/>
                        <a:pt x="1" y="9"/>
                      </a:cubicBezTo>
                      <a:cubicBezTo>
                        <a:pt x="1" y="9"/>
                        <a:pt x="1" y="9"/>
                        <a:pt x="1" y="9"/>
                      </a:cubicBezTo>
                      <a:cubicBezTo>
                        <a:pt x="1" y="9"/>
                        <a:pt x="1" y="9"/>
                        <a:pt x="1" y="9"/>
                      </a:cubicBezTo>
                      <a:cubicBezTo>
                        <a:pt x="1" y="11"/>
                        <a:pt x="1" y="11"/>
                        <a:pt x="1" y="11"/>
                      </a:cubicBezTo>
                      <a:cubicBezTo>
                        <a:pt x="2" y="11"/>
                        <a:pt x="2" y="11"/>
                        <a:pt x="2" y="11"/>
                      </a:cubicBezTo>
                      <a:cubicBezTo>
                        <a:pt x="3" y="11"/>
                        <a:pt x="3" y="11"/>
                        <a:pt x="3" y="11"/>
                      </a:cubicBezTo>
                      <a:cubicBezTo>
                        <a:pt x="3" y="11"/>
                        <a:pt x="3" y="11"/>
                        <a:pt x="3" y="11"/>
                      </a:cubicBezTo>
                      <a:cubicBezTo>
                        <a:pt x="3" y="11"/>
                        <a:pt x="3" y="11"/>
                        <a:pt x="3" y="11"/>
                      </a:cubicBezTo>
                      <a:cubicBezTo>
                        <a:pt x="3" y="12"/>
                        <a:pt x="3" y="12"/>
                        <a:pt x="3" y="13"/>
                      </a:cubicBezTo>
                      <a:cubicBezTo>
                        <a:pt x="4" y="13"/>
                        <a:pt x="5" y="13"/>
                        <a:pt x="5" y="13"/>
                      </a:cubicBezTo>
                      <a:cubicBezTo>
                        <a:pt x="6" y="14"/>
                        <a:pt x="6" y="14"/>
                        <a:pt x="6" y="14"/>
                      </a:cubicBezTo>
                      <a:cubicBezTo>
                        <a:pt x="7" y="14"/>
                        <a:pt x="7" y="14"/>
                        <a:pt x="7" y="14"/>
                      </a:cubicBezTo>
                      <a:cubicBezTo>
                        <a:pt x="8" y="14"/>
                        <a:pt x="9" y="13"/>
                        <a:pt x="9" y="13"/>
                      </a:cubicBezTo>
                      <a:cubicBezTo>
                        <a:pt x="10" y="13"/>
                        <a:pt x="10" y="13"/>
                        <a:pt x="10" y="13"/>
                      </a:cubicBezTo>
                      <a:cubicBezTo>
                        <a:pt x="10" y="12"/>
                        <a:pt x="10" y="12"/>
                        <a:pt x="10" y="12"/>
                      </a:cubicBezTo>
                      <a:cubicBezTo>
                        <a:pt x="11" y="12"/>
                        <a:pt x="11" y="12"/>
                        <a:pt x="11" y="12"/>
                      </a:cubicBezTo>
                      <a:cubicBezTo>
                        <a:pt x="12" y="12"/>
                        <a:pt x="12" y="12"/>
                        <a:pt x="12" y="12"/>
                      </a:cubicBezTo>
                      <a:cubicBezTo>
                        <a:pt x="13" y="11"/>
                        <a:pt x="14" y="9"/>
                        <a:pt x="13" y="8"/>
                      </a:cubicBezTo>
                      <a:cubicBezTo>
                        <a:pt x="13" y="7"/>
                        <a:pt x="13" y="7"/>
                        <a:pt x="13" y="7"/>
                      </a:cubicBezTo>
                      <a:cubicBezTo>
                        <a:pt x="12" y="6"/>
                        <a:pt x="12" y="6"/>
                        <a:pt x="12" y="5"/>
                      </a:cubicBezTo>
                      <a:cubicBezTo>
                        <a:pt x="12" y="5"/>
                        <a:pt x="12" y="5"/>
                        <a:pt x="12" y="5"/>
                      </a:cubicBezTo>
                      <a:cubicBezTo>
                        <a:pt x="12" y="5"/>
                        <a:pt x="12" y="5"/>
                        <a:pt x="12" y="5"/>
                      </a:cubicBezTo>
                      <a:cubicBezTo>
                        <a:pt x="13" y="5"/>
                        <a:pt x="13" y="5"/>
                        <a:pt x="13" y="4"/>
                      </a:cubicBezTo>
                      <a:cubicBezTo>
                        <a:pt x="13" y="2"/>
                        <a:pt x="13" y="2"/>
                        <a:pt x="13" y="2"/>
                      </a:cubicBezTo>
                      <a:cubicBezTo>
                        <a:pt x="13" y="2"/>
                        <a:pt x="13" y="2"/>
                        <a:pt x="13" y="2"/>
                      </a:cubicBezTo>
                      <a:cubicBezTo>
                        <a:pt x="12" y="2"/>
                        <a:pt x="12" y="2"/>
                        <a:pt x="12" y="2"/>
                      </a:cubicBezTo>
                      <a:cubicBezTo>
                        <a:pt x="12" y="1"/>
                        <a:pt x="12" y="1"/>
                        <a:pt x="12" y="1"/>
                      </a:cubicBezTo>
                      <a:cubicBezTo>
                        <a:pt x="11" y="1"/>
                        <a:pt x="11" y="1"/>
                        <a:pt x="11" y="1"/>
                      </a:cubicBezTo>
                      <a:cubicBezTo>
                        <a:pt x="10" y="0"/>
                        <a:pt x="9" y="0"/>
                        <a:pt x="8" y="0"/>
                      </a:cubicBezTo>
                      <a:cubicBezTo>
                        <a:pt x="8" y="0"/>
                        <a:pt x="8" y="0"/>
                        <a:pt x="8" y="0"/>
                      </a:cubicBezTo>
                      <a:cubicBezTo>
                        <a:pt x="7" y="0"/>
                        <a:pt x="7" y="0"/>
                        <a:pt x="7" y="0"/>
                      </a:cubicBezTo>
                      <a:cubicBezTo>
                        <a:pt x="7" y="0"/>
                        <a:pt x="7" y="0"/>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68" name="Freeform 39">
                  <a:extLst>
                    <a:ext uri="{FF2B5EF4-FFF2-40B4-BE49-F238E27FC236}">
                      <a16:creationId xmlns:a16="http://schemas.microsoft.com/office/drawing/2014/main" id="{D52472B1-8132-46CA-B092-FD5F7715BDFC}"/>
                    </a:ext>
                  </a:extLst>
                </p:cNvPr>
                <p:cNvSpPr>
                  <a:spLocks/>
                </p:cNvSpPr>
                <p:nvPr/>
              </p:nvSpPr>
              <p:spPr bwMode="auto">
                <a:xfrm>
                  <a:off x="3959" y="1864"/>
                  <a:ext cx="22" cy="14"/>
                </a:xfrm>
                <a:custGeom>
                  <a:avLst/>
                  <a:gdLst>
                    <a:gd name="T0" fmla="*/ 6 w 9"/>
                    <a:gd name="T1" fmla="*/ 0 h 6"/>
                    <a:gd name="T2" fmla="*/ 4 w 9"/>
                    <a:gd name="T3" fmla="*/ 0 h 6"/>
                    <a:gd name="T4" fmla="*/ 1 w 9"/>
                    <a:gd name="T5" fmla="*/ 0 h 6"/>
                    <a:gd name="T6" fmla="*/ 0 w 9"/>
                    <a:gd name="T7" fmla="*/ 1 h 6"/>
                    <a:gd name="T8" fmla="*/ 0 w 9"/>
                    <a:gd name="T9" fmla="*/ 2 h 6"/>
                    <a:gd name="T10" fmla="*/ 0 w 9"/>
                    <a:gd name="T11" fmla="*/ 2 h 6"/>
                    <a:gd name="T12" fmla="*/ 0 w 9"/>
                    <a:gd name="T13" fmla="*/ 5 h 6"/>
                    <a:gd name="T14" fmla="*/ 3 w 9"/>
                    <a:gd name="T15" fmla="*/ 5 h 6"/>
                    <a:gd name="T16" fmla="*/ 3 w 9"/>
                    <a:gd name="T17" fmla="*/ 6 h 6"/>
                    <a:gd name="T18" fmla="*/ 8 w 9"/>
                    <a:gd name="T19" fmla="*/ 6 h 6"/>
                    <a:gd name="T20" fmla="*/ 8 w 9"/>
                    <a:gd name="T21" fmla="*/ 6 h 6"/>
                    <a:gd name="T22" fmla="*/ 9 w 9"/>
                    <a:gd name="T23" fmla="*/ 6 h 6"/>
                    <a:gd name="T24" fmla="*/ 9 w 9"/>
                    <a:gd name="T25" fmla="*/ 5 h 6"/>
                    <a:gd name="T26" fmla="*/ 9 w 9"/>
                    <a:gd name="T27" fmla="*/ 5 h 6"/>
                    <a:gd name="T28" fmla="*/ 9 w 9"/>
                    <a:gd name="T29" fmla="*/ 3 h 6"/>
                    <a:gd name="T30" fmla="*/ 7 w 9"/>
                    <a:gd name="T31" fmla="*/ 2 h 6"/>
                    <a:gd name="T32" fmla="*/ 7 w 9"/>
                    <a:gd name="T33" fmla="*/ 2 h 6"/>
                    <a:gd name="T34" fmla="*/ 7 w 9"/>
                    <a:gd name="T35" fmla="*/ 2 h 6"/>
                    <a:gd name="T36" fmla="*/ 6 w 9"/>
                    <a:gd name="T37" fmla="*/ 2 h 6"/>
                    <a:gd name="T38" fmla="*/ 6 w 9"/>
                    <a:gd name="T39" fmla="*/ 1 h 6"/>
                    <a:gd name="T40" fmla="*/ 6 w 9"/>
                    <a:gd name="T41" fmla="*/ 1 h 6"/>
                    <a:gd name="T42" fmla="*/ 6 w 9"/>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6">
                      <a:moveTo>
                        <a:pt x="6" y="0"/>
                      </a:moveTo>
                      <a:cubicBezTo>
                        <a:pt x="4" y="0"/>
                        <a:pt x="4" y="0"/>
                        <a:pt x="4" y="0"/>
                      </a:cubicBezTo>
                      <a:cubicBezTo>
                        <a:pt x="1" y="0"/>
                        <a:pt x="1" y="0"/>
                        <a:pt x="1" y="0"/>
                      </a:cubicBezTo>
                      <a:cubicBezTo>
                        <a:pt x="1" y="0"/>
                        <a:pt x="0" y="0"/>
                        <a:pt x="0" y="1"/>
                      </a:cubicBezTo>
                      <a:cubicBezTo>
                        <a:pt x="0" y="1"/>
                        <a:pt x="0" y="1"/>
                        <a:pt x="0" y="2"/>
                      </a:cubicBezTo>
                      <a:cubicBezTo>
                        <a:pt x="0" y="2"/>
                        <a:pt x="0" y="2"/>
                        <a:pt x="0" y="2"/>
                      </a:cubicBezTo>
                      <a:cubicBezTo>
                        <a:pt x="0" y="5"/>
                        <a:pt x="0" y="5"/>
                        <a:pt x="0" y="5"/>
                      </a:cubicBezTo>
                      <a:cubicBezTo>
                        <a:pt x="3" y="5"/>
                        <a:pt x="3" y="5"/>
                        <a:pt x="3" y="5"/>
                      </a:cubicBezTo>
                      <a:cubicBezTo>
                        <a:pt x="3" y="6"/>
                        <a:pt x="3" y="6"/>
                        <a:pt x="3" y="6"/>
                      </a:cubicBezTo>
                      <a:cubicBezTo>
                        <a:pt x="8" y="6"/>
                        <a:pt x="8" y="6"/>
                        <a:pt x="8" y="6"/>
                      </a:cubicBezTo>
                      <a:cubicBezTo>
                        <a:pt x="8" y="6"/>
                        <a:pt x="8" y="6"/>
                        <a:pt x="8" y="6"/>
                      </a:cubicBezTo>
                      <a:cubicBezTo>
                        <a:pt x="8" y="6"/>
                        <a:pt x="9" y="6"/>
                        <a:pt x="9" y="6"/>
                      </a:cubicBezTo>
                      <a:cubicBezTo>
                        <a:pt x="9" y="6"/>
                        <a:pt x="9" y="5"/>
                        <a:pt x="9" y="5"/>
                      </a:cubicBezTo>
                      <a:cubicBezTo>
                        <a:pt x="9" y="5"/>
                        <a:pt x="9" y="5"/>
                        <a:pt x="9" y="5"/>
                      </a:cubicBezTo>
                      <a:cubicBezTo>
                        <a:pt x="9" y="4"/>
                        <a:pt x="9" y="4"/>
                        <a:pt x="9" y="3"/>
                      </a:cubicBezTo>
                      <a:cubicBezTo>
                        <a:pt x="9" y="2"/>
                        <a:pt x="8" y="2"/>
                        <a:pt x="7" y="2"/>
                      </a:cubicBezTo>
                      <a:cubicBezTo>
                        <a:pt x="7" y="2"/>
                        <a:pt x="7" y="2"/>
                        <a:pt x="7" y="2"/>
                      </a:cubicBezTo>
                      <a:cubicBezTo>
                        <a:pt x="7" y="2"/>
                        <a:pt x="7" y="2"/>
                        <a:pt x="7" y="2"/>
                      </a:cubicBezTo>
                      <a:cubicBezTo>
                        <a:pt x="6" y="2"/>
                        <a:pt x="6" y="2"/>
                        <a:pt x="6" y="2"/>
                      </a:cubicBezTo>
                      <a:cubicBezTo>
                        <a:pt x="6" y="1"/>
                        <a:pt x="6" y="1"/>
                        <a:pt x="6" y="1"/>
                      </a:cubicBezTo>
                      <a:cubicBezTo>
                        <a:pt x="6" y="1"/>
                        <a:pt x="6" y="1"/>
                        <a:pt x="6"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69" name="Freeform 43">
                  <a:extLst>
                    <a:ext uri="{FF2B5EF4-FFF2-40B4-BE49-F238E27FC236}">
                      <a16:creationId xmlns:a16="http://schemas.microsoft.com/office/drawing/2014/main" id="{FA2F6353-DE39-4AF7-B997-B739F44729C5}"/>
                    </a:ext>
                  </a:extLst>
                </p:cNvPr>
                <p:cNvSpPr>
                  <a:spLocks noEditPoints="1"/>
                </p:cNvSpPr>
                <p:nvPr/>
              </p:nvSpPr>
              <p:spPr bwMode="auto">
                <a:xfrm>
                  <a:off x="4164" y="2301"/>
                  <a:ext cx="31" cy="55"/>
                </a:xfrm>
                <a:custGeom>
                  <a:avLst/>
                  <a:gdLst>
                    <a:gd name="T0" fmla="*/ 12 w 13"/>
                    <a:gd name="T1" fmla="*/ 0 h 23"/>
                    <a:gd name="T2" fmla="*/ 12 w 13"/>
                    <a:gd name="T3" fmla="*/ 0 h 23"/>
                    <a:gd name="T4" fmla="*/ 12 w 13"/>
                    <a:gd name="T5" fmla="*/ 0 h 23"/>
                    <a:gd name="T6" fmla="*/ 12 w 13"/>
                    <a:gd name="T7" fmla="*/ 0 h 23"/>
                    <a:gd name="T8" fmla="*/ 9 w 13"/>
                    <a:gd name="T9" fmla="*/ 0 h 23"/>
                    <a:gd name="T10" fmla="*/ 7 w 13"/>
                    <a:gd name="T11" fmla="*/ 2 h 23"/>
                    <a:gd name="T12" fmla="*/ 6 w 13"/>
                    <a:gd name="T13" fmla="*/ 4 h 23"/>
                    <a:gd name="T14" fmla="*/ 5 w 13"/>
                    <a:gd name="T15" fmla="*/ 6 h 23"/>
                    <a:gd name="T16" fmla="*/ 5 w 13"/>
                    <a:gd name="T17" fmla="*/ 6 h 23"/>
                    <a:gd name="T18" fmla="*/ 4 w 13"/>
                    <a:gd name="T19" fmla="*/ 7 h 23"/>
                    <a:gd name="T20" fmla="*/ 3 w 13"/>
                    <a:gd name="T21" fmla="*/ 9 h 23"/>
                    <a:gd name="T22" fmla="*/ 3 w 13"/>
                    <a:gd name="T23" fmla="*/ 9 h 23"/>
                    <a:gd name="T24" fmla="*/ 3 w 13"/>
                    <a:gd name="T25" fmla="*/ 10 h 23"/>
                    <a:gd name="T26" fmla="*/ 2 w 13"/>
                    <a:gd name="T27" fmla="*/ 14 h 23"/>
                    <a:gd name="T28" fmla="*/ 2 w 13"/>
                    <a:gd name="T29" fmla="*/ 14 h 23"/>
                    <a:gd name="T30" fmla="*/ 1 w 13"/>
                    <a:gd name="T31" fmla="*/ 14 h 23"/>
                    <a:gd name="T32" fmla="*/ 0 w 13"/>
                    <a:gd name="T33" fmla="*/ 19 h 23"/>
                    <a:gd name="T34" fmla="*/ 1 w 13"/>
                    <a:gd name="T35" fmla="*/ 21 h 23"/>
                    <a:gd name="T36" fmla="*/ 0 w 13"/>
                    <a:gd name="T37" fmla="*/ 22 h 23"/>
                    <a:gd name="T38" fmla="*/ 1 w 13"/>
                    <a:gd name="T39" fmla="*/ 23 h 23"/>
                    <a:gd name="T40" fmla="*/ 2 w 13"/>
                    <a:gd name="T41" fmla="*/ 23 h 23"/>
                    <a:gd name="T42" fmla="*/ 6 w 13"/>
                    <a:gd name="T43" fmla="*/ 19 h 23"/>
                    <a:gd name="T44" fmla="*/ 6 w 13"/>
                    <a:gd name="T45" fmla="*/ 18 h 23"/>
                    <a:gd name="T46" fmla="*/ 7 w 13"/>
                    <a:gd name="T47" fmla="*/ 18 h 23"/>
                    <a:gd name="T48" fmla="*/ 7 w 13"/>
                    <a:gd name="T49" fmla="*/ 16 h 23"/>
                    <a:gd name="T50" fmla="*/ 7 w 13"/>
                    <a:gd name="T51" fmla="*/ 14 h 23"/>
                    <a:gd name="T52" fmla="*/ 7 w 13"/>
                    <a:gd name="T53" fmla="*/ 14 h 23"/>
                    <a:gd name="T54" fmla="*/ 7 w 13"/>
                    <a:gd name="T55" fmla="*/ 13 h 23"/>
                    <a:gd name="T56" fmla="*/ 7 w 13"/>
                    <a:gd name="T57" fmla="*/ 12 h 23"/>
                    <a:gd name="T58" fmla="*/ 7 w 13"/>
                    <a:gd name="T59" fmla="*/ 12 h 23"/>
                    <a:gd name="T60" fmla="*/ 8 w 13"/>
                    <a:gd name="T61" fmla="*/ 10 h 23"/>
                    <a:gd name="T62" fmla="*/ 8 w 13"/>
                    <a:gd name="T63" fmla="*/ 10 h 23"/>
                    <a:gd name="T64" fmla="*/ 8 w 13"/>
                    <a:gd name="T65" fmla="*/ 9 h 23"/>
                    <a:gd name="T66" fmla="*/ 8 w 13"/>
                    <a:gd name="T67" fmla="*/ 9 h 23"/>
                    <a:gd name="T68" fmla="*/ 9 w 13"/>
                    <a:gd name="T69" fmla="*/ 9 h 23"/>
                    <a:gd name="T70" fmla="*/ 12 w 13"/>
                    <a:gd name="T71" fmla="*/ 2 h 23"/>
                    <a:gd name="T72" fmla="*/ 12 w 13"/>
                    <a:gd name="T73" fmla="*/ 3 h 23"/>
                    <a:gd name="T74" fmla="*/ 11 w 13"/>
                    <a:gd name="T75" fmla="*/ 3 h 23"/>
                    <a:gd name="T76" fmla="*/ 11 w 13"/>
                    <a:gd name="T77" fmla="*/ 2 h 23"/>
                    <a:gd name="T78" fmla="*/ 10 w 13"/>
                    <a:gd name="T79" fmla="*/ 1 h 23"/>
                    <a:gd name="T80" fmla="*/ 10 w 13"/>
                    <a:gd name="T81" fmla="*/ 0 h 23"/>
                    <a:gd name="T82" fmla="*/ 9 w 1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 h="23">
                      <a:moveTo>
                        <a:pt x="12" y="0"/>
                      </a:moveTo>
                      <a:cubicBezTo>
                        <a:pt x="12" y="0"/>
                        <a:pt x="12" y="0"/>
                        <a:pt x="12" y="0"/>
                      </a:cubicBezTo>
                      <a:cubicBezTo>
                        <a:pt x="12" y="0"/>
                        <a:pt x="12" y="0"/>
                        <a:pt x="12" y="0"/>
                      </a:cubicBezTo>
                      <a:cubicBezTo>
                        <a:pt x="12" y="0"/>
                        <a:pt x="12" y="0"/>
                        <a:pt x="12" y="0"/>
                      </a:cubicBezTo>
                      <a:moveTo>
                        <a:pt x="9" y="0"/>
                      </a:moveTo>
                      <a:cubicBezTo>
                        <a:pt x="9" y="1"/>
                        <a:pt x="8" y="1"/>
                        <a:pt x="7" y="2"/>
                      </a:cubicBezTo>
                      <a:cubicBezTo>
                        <a:pt x="7" y="3"/>
                        <a:pt x="6" y="3"/>
                        <a:pt x="6" y="4"/>
                      </a:cubicBezTo>
                      <a:cubicBezTo>
                        <a:pt x="5" y="4"/>
                        <a:pt x="5" y="5"/>
                        <a:pt x="5" y="6"/>
                      </a:cubicBezTo>
                      <a:cubicBezTo>
                        <a:pt x="5" y="6"/>
                        <a:pt x="5" y="6"/>
                        <a:pt x="5" y="6"/>
                      </a:cubicBezTo>
                      <a:cubicBezTo>
                        <a:pt x="4" y="7"/>
                        <a:pt x="4" y="7"/>
                        <a:pt x="4" y="7"/>
                      </a:cubicBezTo>
                      <a:cubicBezTo>
                        <a:pt x="3" y="7"/>
                        <a:pt x="3" y="8"/>
                        <a:pt x="3" y="9"/>
                      </a:cubicBezTo>
                      <a:cubicBezTo>
                        <a:pt x="3" y="9"/>
                        <a:pt x="3" y="9"/>
                        <a:pt x="3" y="9"/>
                      </a:cubicBezTo>
                      <a:cubicBezTo>
                        <a:pt x="3" y="10"/>
                        <a:pt x="3" y="10"/>
                        <a:pt x="3" y="10"/>
                      </a:cubicBezTo>
                      <a:cubicBezTo>
                        <a:pt x="2" y="11"/>
                        <a:pt x="2" y="12"/>
                        <a:pt x="2" y="14"/>
                      </a:cubicBezTo>
                      <a:cubicBezTo>
                        <a:pt x="2" y="14"/>
                        <a:pt x="2" y="14"/>
                        <a:pt x="2" y="14"/>
                      </a:cubicBezTo>
                      <a:cubicBezTo>
                        <a:pt x="1" y="14"/>
                        <a:pt x="1" y="14"/>
                        <a:pt x="1" y="14"/>
                      </a:cubicBezTo>
                      <a:cubicBezTo>
                        <a:pt x="0" y="15"/>
                        <a:pt x="0" y="17"/>
                        <a:pt x="0" y="19"/>
                      </a:cubicBezTo>
                      <a:cubicBezTo>
                        <a:pt x="1" y="20"/>
                        <a:pt x="1" y="21"/>
                        <a:pt x="1" y="21"/>
                      </a:cubicBezTo>
                      <a:cubicBezTo>
                        <a:pt x="0" y="22"/>
                        <a:pt x="0" y="22"/>
                        <a:pt x="0" y="22"/>
                      </a:cubicBezTo>
                      <a:cubicBezTo>
                        <a:pt x="1" y="23"/>
                        <a:pt x="1" y="23"/>
                        <a:pt x="1" y="23"/>
                      </a:cubicBezTo>
                      <a:cubicBezTo>
                        <a:pt x="2" y="23"/>
                        <a:pt x="2" y="23"/>
                        <a:pt x="2" y="23"/>
                      </a:cubicBezTo>
                      <a:cubicBezTo>
                        <a:pt x="5" y="23"/>
                        <a:pt x="5" y="20"/>
                        <a:pt x="6" y="19"/>
                      </a:cubicBezTo>
                      <a:cubicBezTo>
                        <a:pt x="6" y="18"/>
                        <a:pt x="6" y="18"/>
                        <a:pt x="6" y="18"/>
                      </a:cubicBezTo>
                      <a:cubicBezTo>
                        <a:pt x="7" y="18"/>
                        <a:pt x="7" y="18"/>
                        <a:pt x="7" y="18"/>
                      </a:cubicBezTo>
                      <a:cubicBezTo>
                        <a:pt x="7" y="17"/>
                        <a:pt x="7" y="16"/>
                        <a:pt x="7" y="16"/>
                      </a:cubicBezTo>
                      <a:cubicBezTo>
                        <a:pt x="7" y="15"/>
                        <a:pt x="7" y="15"/>
                        <a:pt x="7" y="14"/>
                      </a:cubicBezTo>
                      <a:cubicBezTo>
                        <a:pt x="7" y="14"/>
                        <a:pt x="7" y="14"/>
                        <a:pt x="7" y="14"/>
                      </a:cubicBezTo>
                      <a:cubicBezTo>
                        <a:pt x="7" y="13"/>
                        <a:pt x="7" y="13"/>
                        <a:pt x="7" y="13"/>
                      </a:cubicBezTo>
                      <a:cubicBezTo>
                        <a:pt x="7" y="12"/>
                        <a:pt x="7" y="12"/>
                        <a:pt x="7" y="12"/>
                      </a:cubicBezTo>
                      <a:cubicBezTo>
                        <a:pt x="7" y="12"/>
                        <a:pt x="7" y="12"/>
                        <a:pt x="7" y="12"/>
                      </a:cubicBezTo>
                      <a:cubicBezTo>
                        <a:pt x="8" y="12"/>
                        <a:pt x="8" y="11"/>
                        <a:pt x="8" y="10"/>
                      </a:cubicBezTo>
                      <a:cubicBezTo>
                        <a:pt x="8" y="10"/>
                        <a:pt x="8" y="10"/>
                        <a:pt x="8" y="10"/>
                      </a:cubicBezTo>
                      <a:cubicBezTo>
                        <a:pt x="8" y="9"/>
                        <a:pt x="8" y="9"/>
                        <a:pt x="8" y="9"/>
                      </a:cubicBezTo>
                      <a:cubicBezTo>
                        <a:pt x="8" y="9"/>
                        <a:pt x="8" y="9"/>
                        <a:pt x="8" y="9"/>
                      </a:cubicBezTo>
                      <a:cubicBezTo>
                        <a:pt x="9" y="9"/>
                        <a:pt x="9" y="9"/>
                        <a:pt x="9" y="9"/>
                      </a:cubicBezTo>
                      <a:cubicBezTo>
                        <a:pt x="11" y="8"/>
                        <a:pt x="13" y="5"/>
                        <a:pt x="12" y="2"/>
                      </a:cubicBezTo>
                      <a:cubicBezTo>
                        <a:pt x="12" y="2"/>
                        <a:pt x="12" y="2"/>
                        <a:pt x="12" y="3"/>
                      </a:cubicBezTo>
                      <a:cubicBezTo>
                        <a:pt x="11" y="3"/>
                        <a:pt x="11" y="3"/>
                        <a:pt x="11" y="3"/>
                      </a:cubicBezTo>
                      <a:cubicBezTo>
                        <a:pt x="11" y="2"/>
                        <a:pt x="11" y="2"/>
                        <a:pt x="11" y="2"/>
                      </a:cubicBezTo>
                      <a:cubicBezTo>
                        <a:pt x="10" y="2"/>
                        <a:pt x="10" y="1"/>
                        <a:pt x="10" y="1"/>
                      </a:cubicBezTo>
                      <a:cubicBezTo>
                        <a:pt x="10" y="0"/>
                        <a:pt x="10" y="0"/>
                        <a:pt x="10"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70" name="Freeform 44">
                  <a:extLst>
                    <a:ext uri="{FF2B5EF4-FFF2-40B4-BE49-F238E27FC236}">
                      <a16:creationId xmlns:a16="http://schemas.microsoft.com/office/drawing/2014/main" id="{949F5105-A068-42E8-8D86-FFCA889C028A}"/>
                    </a:ext>
                  </a:extLst>
                </p:cNvPr>
                <p:cNvSpPr>
                  <a:spLocks/>
                </p:cNvSpPr>
                <p:nvPr/>
              </p:nvSpPr>
              <p:spPr bwMode="auto">
                <a:xfrm>
                  <a:off x="4188" y="2298"/>
                  <a:ext cx="7" cy="10"/>
                </a:xfrm>
                <a:custGeom>
                  <a:avLst/>
                  <a:gdLst>
                    <a:gd name="T0" fmla="*/ 1 w 3"/>
                    <a:gd name="T1" fmla="*/ 0 h 4"/>
                    <a:gd name="T2" fmla="*/ 0 w 3"/>
                    <a:gd name="T3" fmla="*/ 1 h 4"/>
                    <a:gd name="T4" fmla="*/ 0 w 3"/>
                    <a:gd name="T5" fmla="*/ 2 h 4"/>
                    <a:gd name="T6" fmla="*/ 1 w 3"/>
                    <a:gd name="T7" fmla="*/ 3 h 4"/>
                    <a:gd name="T8" fmla="*/ 1 w 3"/>
                    <a:gd name="T9" fmla="*/ 4 h 4"/>
                    <a:gd name="T10" fmla="*/ 2 w 3"/>
                    <a:gd name="T11" fmla="*/ 4 h 4"/>
                    <a:gd name="T12" fmla="*/ 2 w 3"/>
                    <a:gd name="T13" fmla="*/ 3 h 4"/>
                    <a:gd name="T14" fmla="*/ 3 w 3"/>
                    <a:gd name="T15" fmla="*/ 2 h 4"/>
                    <a:gd name="T16" fmla="*/ 2 w 3"/>
                    <a:gd name="T17" fmla="*/ 1 h 4"/>
                    <a:gd name="T18" fmla="*/ 2 w 3"/>
                    <a:gd name="T19" fmla="*/ 1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cubicBezTo>
                        <a:pt x="0" y="1"/>
                        <a:pt x="0" y="1"/>
                        <a:pt x="0" y="1"/>
                      </a:cubicBezTo>
                      <a:cubicBezTo>
                        <a:pt x="0" y="2"/>
                        <a:pt x="0" y="2"/>
                        <a:pt x="0" y="2"/>
                      </a:cubicBezTo>
                      <a:cubicBezTo>
                        <a:pt x="0" y="2"/>
                        <a:pt x="0" y="3"/>
                        <a:pt x="1" y="3"/>
                      </a:cubicBezTo>
                      <a:cubicBezTo>
                        <a:pt x="1" y="4"/>
                        <a:pt x="1" y="4"/>
                        <a:pt x="1" y="4"/>
                      </a:cubicBezTo>
                      <a:cubicBezTo>
                        <a:pt x="2" y="4"/>
                        <a:pt x="2" y="4"/>
                        <a:pt x="2" y="4"/>
                      </a:cubicBezTo>
                      <a:cubicBezTo>
                        <a:pt x="2" y="3"/>
                        <a:pt x="2" y="3"/>
                        <a:pt x="2" y="3"/>
                      </a:cubicBezTo>
                      <a:cubicBezTo>
                        <a:pt x="3" y="3"/>
                        <a:pt x="3" y="3"/>
                        <a:pt x="3" y="2"/>
                      </a:cubicBezTo>
                      <a:cubicBezTo>
                        <a:pt x="3" y="2"/>
                        <a:pt x="2" y="2"/>
                        <a:pt x="2" y="1"/>
                      </a:cubicBezTo>
                      <a:cubicBezTo>
                        <a:pt x="2" y="1"/>
                        <a:pt x="2" y="1"/>
                        <a:pt x="2" y="1"/>
                      </a:cubicBezTo>
                      <a:cubicBezTo>
                        <a:pt x="2" y="1"/>
                        <a:pt x="1" y="1"/>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75000"/>
                        <a:lumOff val="25000"/>
                      </a:schemeClr>
                    </a:solidFill>
                    <a:effectLst/>
                    <a:uLnTx/>
                    <a:uFillTx/>
                    <a:cs typeface="+mn-ea"/>
                    <a:sym typeface="+mn-lt"/>
                  </a:endParaRPr>
                </a:p>
              </p:txBody>
            </p:sp>
          </p:grpSp>
        </p:grpSp>
        <p:grpSp>
          <p:nvGrpSpPr>
            <p:cNvPr id="60" name="Group 13">
              <a:extLst>
                <a:ext uri="{FF2B5EF4-FFF2-40B4-BE49-F238E27FC236}">
                  <a16:creationId xmlns:a16="http://schemas.microsoft.com/office/drawing/2014/main" id="{A00C51D0-A883-4614-84D5-8B443F4D2597}"/>
                </a:ext>
              </a:extLst>
            </p:cNvPr>
            <p:cNvGrpSpPr/>
            <p:nvPr/>
          </p:nvGrpSpPr>
          <p:grpSpPr>
            <a:xfrm>
              <a:off x="5681134" y="2819516"/>
              <a:ext cx="829733" cy="1183217"/>
              <a:chOff x="2338389" y="866775"/>
              <a:chExt cx="622300" cy="887413"/>
            </a:xfrm>
            <a:solidFill>
              <a:srgbClr val="969696"/>
            </a:solidFill>
          </p:grpSpPr>
          <p:sp>
            <p:nvSpPr>
              <p:cNvPr id="61" name="Freeform 1939">
                <a:extLst>
                  <a:ext uri="{FF2B5EF4-FFF2-40B4-BE49-F238E27FC236}">
                    <a16:creationId xmlns:a16="http://schemas.microsoft.com/office/drawing/2014/main" id="{2A1DDE4B-28A4-4D1C-A0FD-45DED350AA8B}"/>
                  </a:ext>
                </a:extLst>
              </p:cNvPr>
              <p:cNvSpPr>
                <a:spLocks noEditPoints="1"/>
              </p:cNvSpPr>
              <p:nvPr/>
            </p:nvSpPr>
            <p:spPr bwMode="auto">
              <a:xfrm>
                <a:off x="2432051" y="866775"/>
                <a:ext cx="438150" cy="549275"/>
              </a:xfrm>
              <a:custGeom>
                <a:avLst/>
                <a:gdLst>
                  <a:gd name="T0" fmla="*/ 227 w 244"/>
                  <a:gd name="T1" fmla="*/ 155 h 306"/>
                  <a:gd name="T2" fmla="*/ 206 w 244"/>
                  <a:gd name="T3" fmla="*/ 79 h 306"/>
                  <a:gd name="T4" fmla="*/ 206 w 244"/>
                  <a:gd name="T5" fmla="*/ 79 h 306"/>
                  <a:gd name="T6" fmla="*/ 168 w 244"/>
                  <a:gd name="T7" fmla="*/ 45 h 306"/>
                  <a:gd name="T8" fmla="*/ 52 w 244"/>
                  <a:gd name="T9" fmla="*/ 64 h 306"/>
                  <a:gd name="T10" fmla="*/ 15 w 244"/>
                  <a:gd name="T11" fmla="*/ 150 h 306"/>
                  <a:gd name="T12" fmla="*/ 15 w 244"/>
                  <a:gd name="T13" fmla="*/ 156 h 306"/>
                  <a:gd name="T14" fmla="*/ 1 w 244"/>
                  <a:gd name="T15" fmla="*/ 191 h 306"/>
                  <a:gd name="T16" fmla="*/ 27 w 244"/>
                  <a:gd name="T17" fmla="*/ 227 h 306"/>
                  <a:gd name="T18" fmla="*/ 121 w 244"/>
                  <a:gd name="T19" fmla="*/ 306 h 306"/>
                  <a:gd name="T20" fmla="*/ 215 w 244"/>
                  <a:gd name="T21" fmla="*/ 227 h 306"/>
                  <a:gd name="T22" fmla="*/ 242 w 244"/>
                  <a:gd name="T23" fmla="*/ 191 h 306"/>
                  <a:gd name="T24" fmla="*/ 227 w 244"/>
                  <a:gd name="T25" fmla="*/ 155 h 306"/>
                  <a:gd name="T26" fmla="*/ 121 w 244"/>
                  <a:gd name="T27" fmla="*/ 286 h 306"/>
                  <a:gd name="T28" fmla="*/ 36 w 244"/>
                  <a:gd name="T29" fmla="*/ 184 h 306"/>
                  <a:gd name="T30" fmla="*/ 77 w 244"/>
                  <a:gd name="T31" fmla="*/ 99 h 306"/>
                  <a:gd name="T32" fmla="*/ 206 w 244"/>
                  <a:gd name="T33" fmla="*/ 148 h 306"/>
                  <a:gd name="T34" fmla="*/ 207 w 244"/>
                  <a:gd name="T35" fmla="*/ 167 h 306"/>
                  <a:gd name="T36" fmla="*/ 121 w 244"/>
                  <a:gd name="T37" fmla="*/ 28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306">
                    <a:moveTo>
                      <a:pt x="227" y="155"/>
                    </a:moveTo>
                    <a:cubicBezTo>
                      <a:pt x="225" y="119"/>
                      <a:pt x="217" y="95"/>
                      <a:pt x="206" y="79"/>
                    </a:cubicBezTo>
                    <a:cubicBezTo>
                      <a:pt x="206" y="79"/>
                      <a:pt x="206" y="79"/>
                      <a:pt x="206" y="79"/>
                    </a:cubicBezTo>
                    <a:cubicBezTo>
                      <a:pt x="197" y="65"/>
                      <a:pt x="179" y="52"/>
                      <a:pt x="168" y="45"/>
                    </a:cubicBezTo>
                    <a:cubicBezTo>
                      <a:pt x="96" y="0"/>
                      <a:pt x="56" y="57"/>
                      <a:pt x="52" y="64"/>
                    </a:cubicBezTo>
                    <a:cubicBezTo>
                      <a:pt x="45" y="67"/>
                      <a:pt x="3" y="85"/>
                      <a:pt x="15" y="150"/>
                    </a:cubicBezTo>
                    <a:cubicBezTo>
                      <a:pt x="15" y="152"/>
                      <a:pt x="15" y="154"/>
                      <a:pt x="15" y="156"/>
                    </a:cubicBezTo>
                    <a:cubicBezTo>
                      <a:pt x="6" y="160"/>
                      <a:pt x="0" y="170"/>
                      <a:pt x="1" y="191"/>
                    </a:cubicBezTo>
                    <a:cubicBezTo>
                      <a:pt x="3" y="214"/>
                      <a:pt x="15" y="224"/>
                      <a:pt x="27" y="227"/>
                    </a:cubicBezTo>
                    <a:cubicBezTo>
                      <a:pt x="45" y="270"/>
                      <a:pt x="80" y="306"/>
                      <a:pt x="121" y="306"/>
                    </a:cubicBezTo>
                    <a:cubicBezTo>
                      <a:pt x="162" y="306"/>
                      <a:pt x="197" y="270"/>
                      <a:pt x="215" y="227"/>
                    </a:cubicBezTo>
                    <a:cubicBezTo>
                      <a:pt x="228" y="225"/>
                      <a:pt x="240" y="215"/>
                      <a:pt x="242" y="191"/>
                    </a:cubicBezTo>
                    <a:cubicBezTo>
                      <a:pt x="244" y="169"/>
                      <a:pt x="236" y="159"/>
                      <a:pt x="227" y="155"/>
                    </a:cubicBezTo>
                    <a:moveTo>
                      <a:pt x="121" y="286"/>
                    </a:moveTo>
                    <a:cubicBezTo>
                      <a:pt x="78" y="286"/>
                      <a:pt x="43" y="233"/>
                      <a:pt x="36" y="184"/>
                    </a:cubicBezTo>
                    <a:cubicBezTo>
                      <a:pt x="39" y="166"/>
                      <a:pt x="49" y="128"/>
                      <a:pt x="77" y="99"/>
                    </a:cubicBezTo>
                    <a:cubicBezTo>
                      <a:pt x="99" y="123"/>
                      <a:pt x="139" y="150"/>
                      <a:pt x="206" y="148"/>
                    </a:cubicBezTo>
                    <a:cubicBezTo>
                      <a:pt x="207" y="154"/>
                      <a:pt x="207" y="160"/>
                      <a:pt x="207" y="167"/>
                    </a:cubicBezTo>
                    <a:cubicBezTo>
                      <a:pt x="207" y="221"/>
                      <a:pt x="169" y="286"/>
                      <a:pt x="121" y="2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62" name="Freeform 1940">
                <a:extLst>
                  <a:ext uri="{FF2B5EF4-FFF2-40B4-BE49-F238E27FC236}">
                    <a16:creationId xmlns:a16="http://schemas.microsoft.com/office/drawing/2014/main" id="{06F4C32C-E27B-4F23-BD25-BA4217B170DD}"/>
                  </a:ext>
                </a:extLst>
              </p:cNvPr>
              <p:cNvSpPr>
                <a:spLocks noEditPoints="1"/>
              </p:cNvSpPr>
              <p:nvPr/>
            </p:nvSpPr>
            <p:spPr bwMode="auto">
              <a:xfrm>
                <a:off x="2530476" y="1165225"/>
                <a:ext cx="238125" cy="77788"/>
              </a:xfrm>
              <a:custGeom>
                <a:avLst/>
                <a:gdLst>
                  <a:gd name="T0" fmla="*/ 63 w 133"/>
                  <a:gd name="T1" fmla="*/ 21 h 43"/>
                  <a:gd name="T2" fmla="*/ 63 w 133"/>
                  <a:gd name="T3" fmla="*/ 17 h 43"/>
                  <a:gd name="T4" fmla="*/ 71 w 133"/>
                  <a:gd name="T5" fmla="*/ 17 h 43"/>
                  <a:gd name="T6" fmla="*/ 70 w 133"/>
                  <a:gd name="T7" fmla="*/ 21 h 43"/>
                  <a:gd name="T8" fmla="*/ 102 w 133"/>
                  <a:gd name="T9" fmla="*/ 43 h 43"/>
                  <a:gd name="T10" fmla="*/ 133 w 133"/>
                  <a:gd name="T11" fmla="*/ 21 h 43"/>
                  <a:gd name="T12" fmla="*/ 102 w 133"/>
                  <a:gd name="T13" fmla="*/ 0 h 43"/>
                  <a:gd name="T14" fmla="*/ 75 w 133"/>
                  <a:gd name="T15" fmla="*/ 7 h 43"/>
                  <a:gd name="T16" fmla="*/ 58 w 133"/>
                  <a:gd name="T17" fmla="*/ 7 h 43"/>
                  <a:gd name="T18" fmla="*/ 32 w 133"/>
                  <a:gd name="T19" fmla="*/ 0 h 43"/>
                  <a:gd name="T20" fmla="*/ 0 w 133"/>
                  <a:gd name="T21" fmla="*/ 21 h 43"/>
                  <a:gd name="T22" fmla="*/ 32 w 133"/>
                  <a:gd name="T23" fmla="*/ 42 h 43"/>
                  <a:gd name="T24" fmla="*/ 63 w 133"/>
                  <a:gd name="T25" fmla="*/ 21 h 43"/>
                  <a:gd name="T26" fmla="*/ 102 w 133"/>
                  <a:gd name="T27" fmla="*/ 10 h 43"/>
                  <a:gd name="T28" fmla="*/ 123 w 133"/>
                  <a:gd name="T29" fmla="*/ 21 h 43"/>
                  <a:gd name="T30" fmla="*/ 102 w 133"/>
                  <a:gd name="T31" fmla="*/ 32 h 43"/>
                  <a:gd name="T32" fmla="*/ 80 w 133"/>
                  <a:gd name="T33" fmla="*/ 21 h 43"/>
                  <a:gd name="T34" fmla="*/ 102 w 133"/>
                  <a:gd name="T35" fmla="*/ 10 h 43"/>
                  <a:gd name="T36" fmla="*/ 10 w 133"/>
                  <a:gd name="T37" fmla="*/ 21 h 43"/>
                  <a:gd name="T38" fmla="*/ 32 w 133"/>
                  <a:gd name="T39" fmla="*/ 10 h 43"/>
                  <a:gd name="T40" fmla="*/ 53 w 133"/>
                  <a:gd name="T41" fmla="*/ 21 h 43"/>
                  <a:gd name="T42" fmla="*/ 32 w 133"/>
                  <a:gd name="T43" fmla="*/ 32 h 43"/>
                  <a:gd name="T44" fmla="*/ 10 w 133"/>
                  <a:gd name="T45"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43">
                    <a:moveTo>
                      <a:pt x="63" y="21"/>
                    </a:moveTo>
                    <a:cubicBezTo>
                      <a:pt x="63" y="20"/>
                      <a:pt x="63" y="19"/>
                      <a:pt x="63" y="17"/>
                    </a:cubicBezTo>
                    <a:cubicBezTo>
                      <a:pt x="71" y="17"/>
                      <a:pt x="71" y="17"/>
                      <a:pt x="71" y="17"/>
                    </a:cubicBezTo>
                    <a:cubicBezTo>
                      <a:pt x="70" y="19"/>
                      <a:pt x="70" y="20"/>
                      <a:pt x="70" y="21"/>
                    </a:cubicBezTo>
                    <a:cubicBezTo>
                      <a:pt x="70" y="43"/>
                      <a:pt x="92" y="43"/>
                      <a:pt x="102" y="43"/>
                    </a:cubicBezTo>
                    <a:cubicBezTo>
                      <a:pt x="112" y="43"/>
                      <a:pt x="133" y="42"/>
                      <a:pt x="133" y="21"/>
                    </a:cubicBezTo>
                    <a:cubicBezTo>
                      <a:pt x="133" y="0"/>
                      <a:pt x="112" y="0"/>
                      <a:pt x="102" y="0"/>
                    </a:cubicBezTo>
                    <a:cubicBezTo>
                      <a:pt x="95" y="0"/>
                      <a:pt x="82" y="0"/>
                      <a:pt x="75" y="7"/>
                    </a:cubicBezTo>
                    <a:cubicBezTo>
                      <a:pt x="58" y="7"/>
                      <a:pt x="58" y="7"/>
                      <a:pt x="58" y="7"/>
                    </a:cubicBezTo>
                    <a:cubicBezTo>
                      <a:pt x="51" y="0"/>
                      <a:pt x="39" y="0"/>
                      <a:pt x="32" y="0"/>
                    </a:cubicBezTo>
                    <a:cubicBezTo>
                      <a:pt x="21" y="0"/>
                      <a:pt x="0" y="0"/>
                      <a:pt x="0" y="21"/>
                    </a:cubicBezTo>
                    <a:cubicBezTo>
                      <a:pt x="0" y="42"/>
                      <a:pt x="21" y="42"/>
                      <a:pt x="32" y="42"/>
                    </a:cubicBezTo>
                    <a:cubicBezTo>
                      <a:pt x="42" y="42"/>
                      <a:pt x="63" y="43"/>
                      <a:pt x="63" y="21"/>
                    </a:cubicBezTo>
                    <a:moveTo>
                      <a:pt x="102" y="10"/>
                    </a:moveTo>
                    <a:cubicBezTo>
                      <a:pt x="120" y="10"/>
                      <a:pt x="123" y="13"/>
                      <a:pt x="123" y="21"/>
                    </a:cubicBezTo>
                    <a:cubicBezTo>
                      <a:pt x="123" y="29"/>
                      <a:pt x="120" y="32"/>
                      <a:pt x="102" y="32"/>
                    </a:cubicBezTo>
                    <a:cubicBezTo>
                      <a:pt x="84" y="32"/>
                      <a:pt x="80" y="29"/>
                      <a:pt x="80" y="21"/>
                    </a:cubicBezTo>
                    <a:cubicBezTo>
                      <a:pt x="80" y="13"/>
                      <a:pt x="84" y="10"/>
                      <a:pt x="102" y="10"/>
                    </a:cubicBezTo>
                    <a:moveTo>
                      <a:pt x="10" y="21"/>
                    </a:moveTo>
                    <a:cubicBezTo>
                      <a:pt x="10" y="13"/>
                      <a:pt x="13" y="10"/>
                      <a:pt x="32" y="10"/>
                    </a:cubicBezTo>
                    <a:cubicBezTo>
                      <a:pt x="50" y="10"/>
                      <a:pt x="53" y="13"/>
                      <a:pt x="53" y="21"/>
                    </a:cubicBezTo>
                    <a:cubicBezTo>
                      <a:pt x="53" y="29"/>
                      <a:pt x="50" y="32"/>
                      <a:pt x="32" y="32"/>
                    </a:cubicBezTo>
                    <a:cubicBezTo>
                      <a:pt x="13" y="32"/>
                      <a:pt x="10" y="29"/>
                      <a:pt x="10"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63" name="Freeform 1941">
                <a:extLst>
                  <a:ext uri="{FF2B5EF4-FFF2-40B4-BE49-F238E27FC236}">
                    <a16:creationId xmlns:a16="http://schemas.microsoft.com/office/drawing/2014/main" id="{511AE782-D4E9-4198-9725-344D32F1AD07}"/>
                  </a:ext>
                </a:extLst>
              </p:cNvPr>
              <p:cNvSpPr>
                <a:spLocks noEditPoints="1"/>
              </p:cNvSpPr>
              <p:nvPr/>
            </p:nvSpPr>
            <p:spPr bwMode="auto">
              <a:xfrm>
                <a:off x="2338389" y="1403350"/>
                <a:ext cx="622300" cy="350838"/>
              </a:xfrm>
              <a:custGeom>
                <a:avLst/>
                <a:gdLst>
                  <a:gd name="T0" fmla="*/ 266 w 347"/>
                  <a:gd name="T1" fmla="*/ 3 h 195"/>
                  <a:gd name="T2" fmla="*/ 254 w 347"/>
                  <a:gd name="T3" fmla="*/ 0 h 195"/>
                  <a:gd name="T4" fmla="*/ 173 w 347"/>
                  <a:gd name="T5" fmla="*/ 183 h 195"/>
                  <a:gd name="T6" fmla="*/ 93 w 347"/>
                  <a:gd name="T7" fmla="*/ 0 h 195"/>
                  <a:gd name="T8" fmla="*/ 81 w 347"/>
                  <a:gd name="T9" fmla="*/ 3 h 195"/>
                  <a:gd name="T10" fmla="*/ 0 w 347"/>
                  <a:gd name="T11" fmla="*/ 107 h 195"/>
                  <a:gd name="T12" fmla="*/ 0 w 347"/>
                  <a:gd name="T13" fmla="*/ 172 h 195"/>
                  <a:gd name="T14" fmla="*/ 23 w 347"/>
                  <a:gd name="T15" fmla="*/ 195 h 195"/>
                  <a:gd name="T16" fmla="*/ 324 w 347"/>
                  <a:gd name="T17" fmla="*/ 195 h 195"/>
                  <a:gd name="T18" fmla="*/ 347 w 347"/>
                  <a:gd name="T19" fmla="*/ 172 h 195"/>
                  <a:gd name="T20" fmla="*/ 347 w 347"/>
                  <a:gd name="T21" fmla="*/ 107 h 195"/>
                  <a:gd name="T22" fmla="*/ 266 w 347"/>
                  <a:gd name="T23" fmla="*/ 3 h 195"/>
                  <a:gd name="T24" fmla="*/ 231 w 347"/>
                  <a:gd name="T25" fmla="*/ 130 h 195"/>
                  <a:gd name="T26" fmla="*/ 253 w 347"/>
                  <a:gd name="T27" fmla="*/ 105 h 195"/>
                  <a:gd name="T28" fmla="*/ 273 w 347"/>
                  <a:gd name="T29" fmla="*/ 105 h 195"/>
                  <a:gd name="T30" fmla="*/ 296 w 347"/>
                  <a:gd name="T31" fmla="*/ 130 h 195"/>
                  <a:gd name="T32" fmla="*/ 231 w 347"/>
                  <a:gd name="T33" fmla="*/ 13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7" h="195">
                    <a:moveTo>
                      <a:pt x="266" y="3"/>
                    </a:moveTo>
                    <a:cubicBezTo>
                      <a:pt x="254" y="0"/>
                      <a:pt x="254" y="0"/>
                      <a:pt x="254" y="0"/>
                    </a:cubicBezTo>
                    <a:cubicBezTo>
                      <a:pt x="173" y="183"/>
                      <a:pt x="173" y="183"/>
                      <a:pt x="173" y="183"/>
                    </a:cubicBezTo>
                    <a:cubicBezTo>
                      <a:pt x="93" y="0"/>
                      <a:pt x="93" y="0"/>
                      <a:pt x="93" y="0"/>
                    </a:cubicBezTo>
                    <a:cubicBezTo>
                      <a:pt x="81" y="3"/>
                      <a:pt x="81" y="3"/>
                      <a:pt x="81" y="3"/>
                    </a:cubicBezTo>
                    <a:cubicBezTo>
                      <a:pt x="33" y="15"/>
                      <a:pt x="0" y="58"/>
                      <a:pt x="0" y="107"/>
                    </a:cubicBezTo>
                    <a:cubicBezTo>
                      <a:pt x="0" y="172"/>
                      <a:pt x="0" y="172"/>
                      <a:pt x="0" y="172"/>
                    </a:cubicBezTo>
                    <a:cubicBezTo>
                      <a:pt x="0" y="185"/>
                      <a:pt x="10" y="195"/>
                      <a:pt x="23" y="195"/>
                    </a:cubicBezTo>
                    <a:cubicBezTo>
                      <a:pt x="324" y="195"/>
                      <a:pt x="324" y="195"/>
                      <a:pt x="324" y="195"/>
                    </a:cubicBezTo>
                    <a:cubicBezTo>
                      <a:pt x="336" y="195"/>
                      <a:pt x="347" y="185"/>
                      <a:pt x="347" y="172"/>
                    </a:cubicBezTo>
                    <a:cubicBezTo>
                      <a:pt x="347" y="107"/>
                      <a:pt x="347" y="107"/>
                      <a:pt x="347" y="107"/>
                    </a:cubicBezTo>
                    <a:cubicBezTo>
                      <a:pt x="347" y="58"/>
                      <a:pt x="313" y="15"/>
                      <a:pt x="266" y="3"/>
                    </a:cubicBezTo>
                    <a:moveTo>
                      <a:pt x="231" y="130"/>
                    </a:moveTo>
                    <a:cubicBezTo>
                      <a:pt x="253" y="105"/>
                      <a:pt x="253" y="105"/>
                      <a:pt x="253" y="105"/>
                    </a:cubicBezTo>
                    <a:cubicBezTo>
                      <a:pt x="259" y="99"/>
                      <a:pt x="268" y="99"/>
                      <a:pt x="273" y="105"/>
                    </a:cubicBezTo>
                    <a:cubicBezTo>
                      <a:pt x="296" y="130"/>
                      <a:pt x="296" y="130"/>
                      <a:pt x="296" y="130"/>
                    </a:cubicBezTo>
                    <a:lnTo>
                      <a:pt x="231"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chemeClr val="tx1">
                      <a:lumMod val="75000"/>
                      <a:lumOff val="25000"/>
                    </a:schemeClr>
                  </a:solidFill>
                  <a:effectLst/>
                  <a:uLnTx/>
                  <a:uFillTx/>
                  <a:cs typeface="+mn-ea"/>
                  <a:sym typeface="+mn-lt"/>
                </a:endParaRPr>
              </a:p>
            </p:txBody>
          </p:sp>
          <p:sp>
            <p:nvSpPr>
              <p:cNvPr id="64" name="Freeform 1942">
                <a:extLst>
                  <a:ext uri="{FF2B5EF4-FFF2-40B4-BE49-F238E27FC236}">
                    <a16:creationId xmlns:a16="http://schemas.microsoft.com/office/drawing/2014/main" id="{A7022B30-C76D-47B3-A36E-DC2782100CE0}"/>
                  </a:ext>
                </a:extLst>
              </p:cNvPr>
              <p:cNvSpPr>
                <a:spLocks/>
              </p:cNvSpPr>
              <p:nvPr/>
            </p:nvSpPr>
            <p:spPr bwMode="auto">
              <a:xfrm>
                <a:off x="2600326" y="1438275"/>
                <a:ext cx="101600" cy="234950"/>
              </a:xfrm>
              <a:custGeom>
                <a:avLst/>
                <a:gdLst>
                  <a:gd name="T0" fmla="*/ 28 w 56"/>
                  <a:gd name="T1" fmla="*/ 131 h 131"/>
                  <a:gd name="T2" fmla="*/ 55 w 56"/>
                  <a:gd name="T3" fmla="*/ 62 h 131"/>
                  <a:gd name="T4" fmla="*/ 42 w 56"/>
                  <a:gd name="T5" fmla="*/ 50 h 131"/>
                  <a:gd name="T6" fmla="*/ 54 w 56"/>
                  <a:gd name="T7" fmla="*/ 33 h 131"/>
                  <a:gd name="T8" fmla="*/ 48 w 56"/>
                  <a:gd name="T9" fmla="*/ 10 h 131"/>
                  <a:gd name="T10" fmla="*/ 35 w 56"/>
                  <a:gd name="T11" fmla="*/ 0 h 131"/>
                  <a:gd name="T12" fmla="*/ 20 w 56"/>
                  <a:gd name="T13" fmla="*/ 0 h 131"/>
                  <a:gd name="T14" fmla="*/ 7 w 56"/>
                  <a:gd name="T15" fmla="*/ 10 h 131"/>
                  <a:gd name="T16" fmla="*/ 2 w 56"/>
                  <a:gd name="T17" fmla="*/ 33 h 131"/>
                  <a:gd name="T18" fmla="*/ 13 w 56"/>
                  <a:gd name="T19" fmla="*/ 50 h 131"/>
                  <a:gd name="T20" fmla="*/ 1 w 56"/>
                  <a:gd name="T21" fmla="*/ 62 h 131"/>
                  <a:gd name="T22" fmla="*/ 28 w 56"/>
                  <a:gd name="T23"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131">
                    <a:moveTo>
                      <a:pt x="28" y="131"/>
                    </a:moveTo>
                    <a:cubicBezTo>
                      <a:pt x="55" y="62"/>
                      <a:pt x="55" y="62"/>
                      <a:pt x="55" y="62"/>
                    </a:cubicBezTo>
                    <a:cubicBezTo>
                      <a:pt x="42" y="50"/>
                      <a:pt x="42" y="50"/>
                      <a:pt x="42" y="50"/>
                    </a:cubicBezTo>
                    <a:cubicBezTo>
                      <a:pt x="50" y="49"/>
                      <a:pt x="56" y="41"/>
                      <a:pt x="54" y="33"/>
                    </a:cubicBezTo>
                    <a:cubicBezTo>
                      <a:pt x="48" y="10"/>
                      <a:pt x="48" y="10"/>
                      <a:pt x="48" y="10"/>
                    </a:cubicBezTo>
                    <a:cubicBezTo>
                      <a:pt x="47" y="4"/>
                      <a:pt x="41" y="0"/>
                      <a:pt x="35" y="0"/>
                    </a:cubicBezTo>
                    <a:cubicBezTo>
                      <a:pt x="20" y="0"/>
                      <a:pt x="20" y="0"/>
                      <a:pt x="20" y="0"/>
                    </a:cubicBezTo>
                    <a:cubicBezTo>
                      <a:pt x="14" y="0"/>
                      <a:pt x="9" y="4"/>
                      <a:pt x="7" y="10"/>
                    </a:cubicBezTo>
                    <a:cubicBezTo>
                      <a:pt x="2" y="33"/>
                      <a:pt x="2" y="33"/>
                      <a:pt x="2" y="33"/>
                    </a:cubicBezTo>
                    <a:cubicBezTo>
                      <a:pt x="0" y="41"/>
                      <a:pt x="5" y="49"/>
                      <a:pt x="13" y="50"/>
                    </a:cubicBezTo>
                    <a:cubicBezTo>
                      <a:pt x="1" y="62"/>
                      <a:pt x="1" y="62"/>
                      <a:pt x="1" y="62"/>
                    </a:cubicBezTo>
                    <a:lnTo>
                      <a:pt x="28"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chemeClr val="tx1">
                      <a:lumMod val="75000"/>
                      <a:lumOff val="25000"/>
                    </a:schemeClr>
                  </a:solidFill>
                  <a:effectLst/>
                  <a:uLnTx/>
                  <a:uFillTx/>
                  <a:cs typeface="+mn-ea"/>
                  <a:sym typeface="+mn-lt"/>
                </a:endParaRPr>
              </a:p>
            </p:txBody>
          </p:sp>
        </p:grpSp>
      </p:grpSp>
      <p:sp>
        <p:nvSpPr>
          <p:cNvPr id="73" name="文本框 72">
            <a:extLst>
              <a:ext uri="{FF2B5EF4-FFF2-40B4-BE49-F238E27FC236}">
                <a16:creationId xmlns:a16="http://schemas.microsoft.com/office/drawing/2014/main" id="{5A660B88-3B8D-41B4-A3CC-77CB6A0A4D4F}"/>
              </a:ext>
            </a:extLst>
          </p:cNvPr>
          <p:cNvSpPr txBox="1"/>
          <p:nvPr/>
        </p:nvSpPr>
        <p:spPr>
          <a:xfrm>
            <a:off x="1214021" y="329922"/>
            <a:ext cx="4353115" cy="523220"/>
          </a:xfrm>
          <a:prstGeom prst="rect">
            <a:avLst/>
          </a:prstGeom>
          <a:noFill/>
        </p:spPr>
        <p:txBody>
          <a:bodyPr wrap="none" rtlCol="0">
            <a:spAutoFit/>
          </a:bodyPr>
          <a:lstStyle/>
          <a:p>
            <a:r>
              <a:rPr lang="en-US" altLang="zh-CN"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Verification &amp; Validation</a:t>
            </a:r>
            <a:endParaRPr lang="zh-CN" altLang="en-US"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spTree>
    <p:extLst>
      <p:ext uri="{BB962C8B-B14F-4D97-AF65-F5344CB8AC3E}">
        <p14:creationId xmlns:p14="http://schemas.microsoft.com/office/powerpoint/2010/main" val="1012971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childTnLst>
                                </p:cTn>
                              </p:par>
                            </p:childTnLst>
                          </p:cTn>
                        </p:par>
                        <p:par>
                          <p:cTn id="10" fill="hold">
                            <p:stCondLst>
                              <p:cond delay="500"/>
                            </p:stCondLst>
                            <p:childTnLst>
                              <p:par>
                                <p:cTn id="11" presetID="8" presetClass="emph" presetSubtype="0" fill="hold" nodeType="afterEffect">
                                  <p:stCondLst>
                                    <p:cond delay="0"/>
                                  </p:stCondLst>
                                  <p:childTnLst>
                                    <p:animRot by="21600000">
                                      <p:cBhvr>
                                        <p:cTn id="12" dur="2000" fill="hold"/>
                                        <p:tgtEl>
                                          <p:spTgt spid="58"/>
                                        </p:tgtEl>
                                        <p:attrNameLst>
                                          <p:attrName>r</p:attrName>
                                        </p:attrNameLst>
                                      </p:cBhvr>
                                    </p:animRot>
                                  </p:childTnLst>
                                </p:cTn>
                              </p:par>
                            </p:childTnLst>
                          </p:cTn>
                        </p:par>
                        <p:par>
                          <p:cTn id="13" fill="hold">
                            <p:stCondLst>
                              <p:cond delay="2500"/>
                            </p:stCondLst>
                            <p:childTnLst>
                              <p:par>
                                <p:cTn id="14" presetID="22" presetClass="entr" presetSubtype="8"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par>
                          <p:cTn id="17" fill="hold">
                            <p:stCondLst>
                              <p:cond delay="3000"/>
                            </p:stCondLst>
                            <p:childTnLst>
                              <p:par>
                                <p:cTn id="18" presetID="22" presetClass="entr" presetSubtype="2"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par>
                          <p:cTn id="21" fill="hold">
                            <p:stCondLst>
                              <p:cond delay="3500"/>
                            </p:stCondLst>
                            <p:childTnLst>
                              <p:par>
                                <p:cTn id="22" presetID="2" presetClass="entr" presetSubtype="4"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childTnLst>
                          </p:cTn>
                        </p:par>
                        <p:par>
                          <p:cTn id="26" fill="hold">
                            <p:stCondLst>
                              <p:cond delay="4000"/>
                            </p:stCondLst>
                            <p:childTnLst>
                              <p:par>
                                <p:cTn id="27" presetID="2" presetClass="entr" presetSubtype="4"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 calcmode="lin" valueType="num">
                                      <p:cBhvr additive="base">
                                        <p:cTn id="29" dur="500" fill="hold"/>
                                        <p:tgtEl>
                                          <p:spTgt spid="40"/>
                                        </p:tgtEl>
                                        <p:attrNameLst>
                                          <p:attrName>ppt_x</p:attrName>
                                        </p:attrNameLst>
                                      </p:cBhvr>
                                      <p:tavLst>
                                        <p:tav tm="0">
                                          <p:val>
                                            <p:strVal val="#ppt_x"/>
                                          </p:val>
                                        </p:tav>
                                        <p:tav tm="100000">
                                          <p:val>
                                            <p:strVal val="#ppt_x"/>
                                          </p:val>
                                        </p:tav>
                                      </p:tavLst>
                                    </p:anim>
                                    <p:anim calcmode="lin" valueType="num">
                                      <p:cBhvr additive="base">
                                        <p:cTn id="30" dur="500" fill="hold"/>
                                        <p:tgtEl>
                                          <p:spTgt spid="40"/>
                                        </p:tgtEl>
                                        <p:attrNameLst>
                                          <p:attrName>ppt_y</p:attrName>
                                        </p:attrNameLst>
                                      </p:cBhvr>
                                      <p:tavLst>
                                        <p:tav tm="0">
                                          <p:val>
                                            <p:strVal val="1+#ppt_h/2"/>
                                          </p:val>
                                        </p:tav>
                                        <p:tav tm="100000">
                                          <p:val>
                                            <p:strVal val="#ppt_y"/>
                                          </p:val>
                                        </p:tav>
                                      </p:tavLst>
                                    </p:anim>
                                  </p:childTnLst>
                                </p:cTn>
                              </p:par>
                            </p:childTnLst>
                          </p:cTn>
                        </p:par>
                        <p:par>
                          <p:cTn id="31" fill="hold">
                            <p:stCondLst>
                              <p:cond delay="4500"/>
                            </p:stCondLst>
                            <p:childTnLst>
                              <p:par>
                                <p:cTn id="32" presetID="2" presetClass="entr" presetSubtype="4" fill="hold" nodeType="after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500" fill="hold"/>
                                        <p:tgtEl>
                                          <p:spTgt spid="31"/>
                                        </p:tgtEl>
                                        <p:attrNameLst>
                                          <p:attrName>ppt_x</p:attrName>
                                        </p:attrNameLst>
                                      </p:cBhvr>
                                      <p:tavLst>
                                        <p:tav tm="0">
                                          <p:val>
                                            <p:strVal val="#ppt_x"/>
                                          </p:val>
                                        </p:tav>
                                        <p:tav tm="100000">
                                          <p:val>
                                            <p:strVal val="#ppt_x"/>
                                          </p:val>
                                        </p:tav>
                                      </p:tavLst>
                                    </p:anim>
                                    <p:anim calcmode="lin" valueType="num">
                                      <p:cBhvr additive="base">
                                        <p:cTn id="35" dur="500" fill="hold"/>
                                        <p:tgtEl>
                                          <p:spTgt spid="31"/>
                                        </p:tgtEl>
                                        <p:attrNameLst>
                                          <p:attrName>ppt_y</p:attrName>
                                        </p:attrNameLst>
                                      </p:cBhvr>
                                      <p:tavLst>
                                        <p:tav tm="0">
                                          <p:val>
                                            <p:strVal val="1+#ppt_h/2"/>
                                          </p:val>
                                        </p:tav>
                                        <p:tav tm="100000">
                                          <p:val>
                                            <p:strVal val="#ppt_y"/>
                                          </p:val>
                                        </p:tav>
                                      </p:tavLst>
                                    </p:anim>
                                  </p:childTnLst>
                                </p:cTn>
                              </p:par>
                            </p:childTnLst>
                          </p:cTn>
                        </p:par>
                        <p:par>
                          <p:cTn id="36" fill="hold">
                            <p:stCondLst>
                              <p:cond delay="5000"/>
                            </p:stCondLst>
                            <p:childTnLst>
                              <p:par>
                                <p:cTn id="37" presetID="2" presetClass="entr" presetSubtype="4" fill="hold" nodeType="after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500" fill="hold"/>
                                        <p:tgtEl>
                                          <p:spTgt spid="49"/>
                                        </p:tgtEl>
                                        <p:attrNameLst>
                                          <p:attrName>ppt_x</p:attrName>
                                        </p:attrNameLst>
                                      </p:cBhvr>
                                      <p:tavLst>
                                        <p:tav tm="0">
                                          <p:val>
                                            <p:strVal val="#ppt_x"/>
                                          </p:val>
                                        </p:tav>
                                        <p:tav tm="100000">
                                          <p:val>
                                            <p:strVal val="#ppt_x"/>
                                          </p:val>
                                        </p:tav>
                                      </p:tavLst>
                                    </p:anim>
                                    <p:anim calcmode="lin" valueType="num">
                                      <p:cBhvr additive="base">
                                        <p:cTn id="40" dur="500" fill="hold"/>
                                        <p:tgtEl>
                                          <p:spTgt spid="49"/>
                                        </p:tgtEl>
                                        <p:attrNameLst>
                                          <p:attrName>ppt_y</p:attrName>
                                        </p:attrNameLst>
                                      </p:cBhvr>
                                      <p:tavLst>
                                        <p:tav tm="0">
                                          <p:val>
                                            <p:strVal val="1+#ppt_h/2"/>
                                          </p:val>
                                        </p:tav>
                                        <p:tav tm="100000">
                                          <p:val>
                                            <p:strVal val="#ppt_y"/>
                                          </p:val>
                                        </p:tav>
                                      </p:tavLst>
                                    </p:anim>
                                  </p:childTnLst>
                                </p:cTn>
                              </p:par>
                            </p:childTnLst>
                          </p:cTn>
                        </p:par>
                        <p:par>
                          <p:cTn id="41" fill="hold">
                            <p:stCondLst>
                              <p:cond delay="5500"/>
                            </p:stCondLst>
                            <p:childTnLst>
                              <p:par>
                                <p:cTn id="42" presetID="22" presetClass="entr" presetSubtype="8" fill="hold"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500"/>
                                        <p:tgtEl>
                                          <p:spTgt spid="4"/>
                                        </p:tgtEl>
                                      </p:cBhvr>
                                    </p:animEffect>
                                  </p:childTnLst>
                                </p:cTn>
                              </p:par>
                            </p:childTnLst>
                          </p:cTn>
                        </p:par>
                        <p:par>
                          <p:cTn id="45" fill="hold">
                            <p:stCondLst>
                              <p:cond delay="6000"/>
                            </p:stCondLst>
                            <p:childTnLst>
                              <p:par>
                                <p:cTn id="46" presetID="22" presetClass="entr" presetSubtype="2"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right)">
                                      <p:cBhvr>
                                        <p:cTn id="48" dur="500"/>
                                        <p:tgtEl>
                                          <p:spTgt spid="12"/>
                                        </p:tgtEl>
                                      </p:cBhvr>
                                    </p:animEffect>
                                  </p:childTnLst>
                                </p:cTn>
                              </p:par>
                            </p:childTnLst>
                          </p:cTn>
                        </p:par>
                        <p:par>
                          <p:cTn id="49" fill="hold">
                            <p:stCondLst>
                              <p:cond delay="6500"/>
                            </p:stCondLst>
                            <p:childTnLst>
                              <p:par>
                                <p:cTn id="50" presetID="22" presetClass="entr" presetSubtype="8"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par>
                          <p:cTn id="53" fill="hold">
                            <p:stCondLst>
                              <p:cond delay="7000"/>
                            </p:stCondLst>
                            <p:childTnLst>
                              <p:par>
                                <p:cTn id="54" presetID="22" presetClass="entr" presetSubtype="2"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right)">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3B41C6F-64BF-4BA4-BFF8-942D05833291}"/>
              </a:ext>
            </a:extLst>
          </p:cNvPr>
          <p:cNvSpPr txBox="1"/>
          <p:nvPr/>
        </p:nvSpPr>
        <p:spPr>
          <a:xfrm>
            <a:off x="2087880" y="2753082"/>
            <a:ext cx="1210588" cy="1107996"/>
          </a:xfrm>
          <a:prstGeom prst="rect">
            <a:avLst/>
          </a:prstGeom>
          <a:noFill/>
        </p:spPr>
        <p:txBody>
          <a:bodyPr wrap="none" rtlCol="0">
            <a:spAutoFit/>
          </a:bodyPr>
          <a:lstStyle/>
          <a:p>
            <a:r>
              <a:rPr lang="en-US" altLang="zh-CN" sz="6600" dirty="0">
                <a:solidFill>
                  <a:srgbClr val="0599D7"/>
                </a:solidFill>
                <a:cs typeface="+mn-ea"/>
                <a:sym typeface="+mn-lt"/>
              </a:rPr>
              <a:t>03</a:t>
            </a:r>
            <a:endParaRPr lang="zh-CN" altLang="en-US" sz="6600" dirty="0">
              <a:solidFill>
                <a:srgbClr val="0599D7"/>
              </a:solidFill>
              <a:cs typeface="+mn-ea"/>
              <a:sym typeface="+mn-lt"/>
            </a:endParaRPr>
          </a:p>
        </p:txBody>
      </p:sp>
      <p:sp>
        <p:nvSpPr>
          <p:cNvPr id="7" name="文本框 6">
            <a:extLst>
              <a:ext uri="{FF2B5EF4-FFF2-40B4-BE49-F238E27FC236}">
                <a16:creationId xmlns:a16="http://schemas.microsoft.com/office/drawing/2014/main" id="{DCF9AAA2-88E6-4B80-81FC-6791647E1B5D}"/>
              </a:ext>
            </a:extLst>
          </p:cNvPr>
          <p:cNvSpPr txBox="1"/>
          <p:nvPr/>
        </p:nvSpPr>
        <p:spPr>
          <a:xfrm>
            <a:off x="4383941" y="2875002"/>
            <a:ext cx="6830716" cy="1107996"/>
          </a:xfrm>
          <a:prstGeom prst="rect">
            <a:avLst/>
          </a:prstGeom>
          <a:noFill/>
        </p:spPr>
        <p:txBody>
          <a:bodyPr wrap="none" rtlCol="0">
            <a:spAutoFit/>
          </a:bodyPr>
          <a:lstStyle/>
          <a:p>
            <a:r>
              <a:rPr lang="en-US" altLang="zh-CN" sz="66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Experimentation</a:t>
            </a:r>
            <a:endParaRPr lang="zh-CN" altLang="en-US" sz="66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spTree>
    <p:extLst>
      <p:ext uri="{BB962C8B-B14F-4D97-AF65-F5344CB8AC3E}">
        <p14:creationId xmlns:p14="http://schemas.microsoft.com/office/powerpoint/2010/main" val="3142034341"/>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E7B3919B-92AD-403D-B774-F14FF5D55E59}"/>
              </a:ext>
            </a:extLst>
          </p:cNvPr>
          <p:cNvSpPr txBox="1"/>
          <p:nvPr/>
        </p:nvSpPr>
        <p:spPr>
          <a:xfrm>
            <a:off x="1214021" y="329922"/>
            <a:ext cx="3002745" cy="523220"/>
          </a:xfrm>
          <a:prstGeom prst="rect">
            <a:avLst/>
          </a:prstGeom>
          <a:noFill/>
        </p:spPr>
        <p:txBody>
          <a:bodyPr wrap="none" rtlCol="0">
            <a:spAutoFit/>
          </a:bodyPr>
          <a:lstStyle/>
          <a:p>
            <a:r>
              <a:rPr lang="en-US" altLang="zh-CN"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Experimentation</a:t>
            </a:r>
            <a:endParaRPr lang="zh-CN" altLang="en-US"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pic>
        <p:nvPicPr>
          <p:cNvPr id="3" name="图片 2">
            <a:extLst>
              <a:ext uri="{FF2B5EF4-FFF2-40B4-BE49-F238E27FC236}">
                <a16:creationId xmlns:a16="http://schemas.microsoft.com/office/drawing/2014/main" id="{3D8CD74C-B182-3F0E-40F8-85CCB54046AB}"/>
              </a:ext>
            </a:extLst>
          </p:cNvPr>
          <p:cNvPicPr>
            <a:picLocks noChangeAspect="1"/>
          </p:cNvPicPr>
          <p:nvPr/>
        </p:nvPicPr>
        <p:blipFill>
          <a:blip r:embed="rId2"/>
          <a:stretch>
            <a:fillRect/>
          </a:stretch>
        </p:blipFill>
        <p:spPr>
          <a:xfrm>
            <a:off x="936313" y="853142"/>
            <a:ext cx="4705384" cy="1057283"/>
          </a:xfrm>
          <a:prstGeom prst="rect">
            <a:avLst/>
          </a:prstGeom>
        </p:spPr>
      </p:pic>
      <p:pic>
        <p:nvPicPr>
          <p:cNvPr id="47" name="图片 46">
            <a:extLst>
              <a:ext uri="{FF2B5EF4-FFF2-40B4-BE49-F238E27FC236}">
                <a16:creationId xmlns:a16="http://schemas.microsoft.com/office/drawing/2014/main" id="{5D0C7528-660A-0CEC-5FF2-C7A98DB6A622}"/>
              </a:ext>
            </a:extLst>
          </p:cNvPr>
          <p:cNvPicPr>
            <a:picLocks noChangeAspect="1"/>
          </p:cNvPicPr>
          <p:nvPr/>
        </p:nvPicPr>
        <p:blipFill>
          <a:blip r:embed="rId3"/>
          <a:stretch>
            <a:fillRect/>
          </a:stretch>
        </p:blipFill>
        <p:spPr>
          <a:xfrm>
            <a:off x="936313" y="1910425"/>
            <a:ext cx="6334171" cy="1562111"/>
          </a:xfrm>
          <a:prstGeom prst="rect">
            <a:avLst/>
          </a:prstGeom>
        </p:spPr>
      </p:pic>
      <p:pic>
        <p:nvPicPr>
          <p:cNvPr id="49" name="图片 48">
            <a:extLst>
              <a:ext uri="{FF2B5EF4-FFF2-40B4-BE49-F238E27FC236}">
                <a16:creationId xmlns:a16="http://schemas.microsoft.com/office/drawing/2014/main" id="{6AD8A9F5-F019-273C-4791-350A43C83D36}"/>
              </a:ext>
            </a:extLst>
          </p:cNvPr>
          <p:cNvPicPr>
            <a:picLocks noChangeAspect="1"/>
          </p:cNvPicPr>
          <p:nvPr/>
        </p:nvPicPr>
        <p:blipFill>
          <a:blip r:embed="rId4"/>
          <a:stretch>
            <a:fillRect/>
          </a:stretch>
        </p:blipFill>
        <p:spPr>
          <a:xfrm>
            <a:off x="936313" y="3547390"/>
            <a:ext cx="5286414" cy="2457468"/>
          </a:xfrm>
          <a:prstGeom prst="rect">
            <a:avLst/>
          </a:prstGeom>
        </p:spPr>
      </p:pic>
      <p:pic>
        <p:nvPicPr>
          <p:cNvPr id="51" name="图片 50">
            <a:extLst>
              <a:ext uri="{FF2B5EF4-FFF2-40B4-BE49-F238E27FC236}">
                <a16:creationId xmlns:a16="http://schemas.microsoft.com/office/drawing/2014/main" id="{B1284D43-26F2-04D3-CEE0-278E096EDFC5}"/>
              </a:ext>
            </a:extLst>
          </p:cNvPr>
          <p:cNvPicPr>
            <a:picLocks noChangeAspect="1"/>
          </p:cNvPicPr>
          <p:nvPr/>
        </p:nvPicPr>
        <p:blipFill>
          <a:blip r:embed="rId5"/>
          <a:stretch>
            <a:fillRect/>
          </a:stretch>
        </p:blipFill>
        <p:spPr>
          <a:xfrm>
            <a:off x="5683103" y="234013"/>
            <a:ext cx="6421480" cy="1676412"/>
          </a:xfrm>
          <a:prstGeom prst="rect">
            <a:avLst/>
          </a:prstGeom>
        </p:spPr>
      </p:pic>
      <p:pic>
        <p:nvPicPr>
          <p:cNvPr id="53" name="图片 52">
            <a:extLst>
              <a:ext uri="{FF2B5EF4-FFF2-40B4-BE49-F238E27FC236}">
                <a16:creationId xmlns:a16="http://schemas.microsoft.com/office/drawing/2014/main" id="{21706EEB-71A5-EFAE-822C-13B134E022EA}"/>
              </a:ext>
            </a:extLst>
          </p:cNvPr>
          <p:cNvPicPr>
            <a:picLocks noChangeAspect="1"/>
          </p:cNvPicPr>
          <p:nvPr/>
        </p:nvPicPr>
        <p:blipFill>
          <a:blip r:embed="rId6"/>
          <a:stretch>
            <a:fillRect/>
          </a:stretch>
        </p:blipFill>
        <p:spPr>
          <a:xfrm>
            <a:off x="6546333" y="3472536"/>
            <a:ext cx="5558250" cy="2520104"/>
          </a:xfrm>
          <a:prstGeom prst="rect">
            <a:avLst/>
          </a:prstGeom>
        </p:spPr>
      </p:pic>
      <p:sp>
        <p:nvSpPr>
          <p:cNvPr id="54" name="箭头: 下 53">
            <a:extLst>
              <a:ext uri="{FF2B5EF4-FFF2-40B4-BE49-F238E27FC236}">
                <a16:creationId xmlns:a16="http://schemas.microsoft.com/office/drawing/2014/main" id="{34213A49-795F-43F4-A719-50CEB6BCDE22}"/>
              </a:ext>
            </a:extLst>
          </p:cNvPr>
          <p:cNvSpPr/>
          <p:nvPr/>
        </p:nvSpPr>
        <p:spPr>
          <a:xfrm>
            <a:off x="8979195" y="1910425"/>
            <a:ext cx="558210" cy="9709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581171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additive="base">
                                        <p:cTn id="13" dur="500" fill="hold"/>
                                        <p:tgtEl>
                                          <p:spTgt spid="47"/>
                                        </p:tgtEl>
                                        <p:attrNameLst>
                                          <p:attrName>ppt_x</p:attrName>
                                        </p:attrNameLst>
                                      </p:cBhvr>
                                      <p:tavLst>
                                        <p:tav tm="0">
                                          <p:val>
                                            <p:strVal val="#ppt_x"/>
                                          </p:val>
                                        </p:tav>
                                        <p:tav tm="100000">
                                          <p:val>
                                            <p:strVal val="#ppt_x"/>
                                          </p:val>
                                        </p:tav>
                                      </p:tavLst>
                                    </p:anim>
                                    <p:anim calcmode="lin" valueType="num">
                                      <p:cBhvr additive="base">
                                        <p:cTn id="1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ppt_x"/>
                                          </p:val>
                                        </p:tav>
                                        <p:tav tm="100000">
                                          <p:val>
                                            <p:strVal val="#ppt_x"/>
                                          </p:val>
                                        </p:tav>
                                      </p:tavLst>
                                    </p:anim>
                                    <p:anim calcmode="lin" valueType="num">
                                      <p:cBhvr additive="base">
                                        <p:cTn id="2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barn(inVertical)">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wheel(1)">
                                      <p:cBhvr>
                                        <p:cTn id="30" dur="2000"/>
                                        <p:tgtEl>
                                          <p:spTgt spid="54"/>
                                        </p:tgtEl>
                                      </p:cBhvr>
                                    </p:animEffect>
                                  </p:childTnLst>
                                </p:cTn>
                              </p:par>
                              <p:par>
                                <p:cTn id="31" presetID="21" presetClass="entr" presetSubtype="1"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heel(1)">
                                      <p:cBhvr>
                                        <p:cTn id="33" dur="2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43">
            <a:extLst>
              <a:ext uri="{FF2B5EF4-FFF2-40B4-BE49-F238E27FC236}">
                <a16:creationId xmlns:a16="http://schemas.microsoft.com/office/drawing/2014/main" id="{2766EBF5-8F41-46B2-97B8-54E089F1EFF8}"/>
              </a:ext>
            </a:extLst>
          </p:cNvPr>
          <p:cNvSpPr>
            <a:spLocks/>
          </p:cNvSpPr>
          <p:nvPr/>
        </p:nvSpPr>
        <p:spPr bwMode="auto">
          <a:xfrm>
            <a:off x="4935392" y="2205382"/>
            <a:ext cx="2593446" cy="1543658"/>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gradFill>
            <a:gsLst>
              <a:gs pos="53000">
                <a:srgbClr val="F2F2F2"/>
              </a:gs>
              <a:gs pos="100000">
                <a:schemeClr val="bg1"/>
              </a:gs>
              <a:gs pos="0">
                <a:srgbClr val="D7D7D7"/>
              </a:gs>
            </a:gsLst>
            <a:lin ang="3600000" scaled="0"/>
          </a:gra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121920" tIns="60960" rIns="121920" bIns="60960" numCol="1" anchor="t" anchorCtr="0" compatLnSpc="1">
            <a:prstTxWarp prst="textNoShape">
              <a:avLst/>
            </a:prstTxWarp>
            <a:noAutofit/>
          </a:bodyPr>
          <a:lstStyle/>
          <a:p>
            <a:endParaRPr lang="zh-CN" altLang="en-US" sz="1600" dirty="0">
              <a:solidFill>
                <a:schemeClr val="tx1">
                  <a:lumMod val="50000"/>
                  <a:lumOff val="50000"/>
                </a:schemeClr>
              </a:solidFill>
              <a:cs typeface="+mn-ea"/>
              <a:sym typeface="+mn-lt"/>
            </a:endParaRPr>
          </a:p>
        </p:txBody>
      </p:sp>
      <p:sp>
        <p:nvSpPr>
          <p:cNvPr id="5" name="任意多边形 45">
            <a:extLst>
              <a:ext uri="{FF2B5EF4-FFF2-40B4-BE49-F238E27FC236}">
                <a16:creationId xmlns:a16="http://schemas.microsoft.com/office/drawing/2014/main" id="{DE178846-5BB9-424D-AF26-A759ED27D55D}"/>
              </a:ext>
            </a:extLst>
          </p:cNvPr>
          <p:cNvSpPr>
            <a:spLocks/>
          </p:cNvSpPr>
          <p:nvPr/>
        </p:nvSpPr>
        <p:spPr bwMode="auto">
          <a:xfrm>
            <a:off x="8362777" y="3585765"/>
            <a:ext cx="2593446" cy="1543658"/>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gradFill>
            <a:gsLst>
              <a:gs pos="53000">
                <a:srgbClr val="F2F2F2"/>
              </a:gs>
              <a:gs pos="100000">
                <a:schemeClr val="bg1"/>
              </a:gs>
              <a:gs pos="0">
                <a:srgbClr val="D7D7D7"/>
              </a:gs>
            </a:gsLst>
            <a:lin ang="3600000" scaled="0"/>
          </a:gra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121920" tIns="60960" rIns="121920" bIns="60960" numCol="1" anchor="t" anchorCtr="0" compatLnSpc="1">
            <a:prstTxWarp prst="textNoShape">
              <a:avLst/>
            </a:prstTxWarp>
            <a:noAutofit/>
          </a:bodyPr>
          <a:lstStyle/>
          <a:p>
            <a:endParaRPr lang="zh-CN" altLang="en-US" sz="1600" dirty="0">
              <a:solidFill>
                <a:schemeClr val="tx1">
                  <a:lumMod val="50000"/>
                  <a:lumOff val="50000"/>
                </a:schemeClr>
              </a:solidFill>
              <a:cs typeface="+mn-ea"/>
              <a:sym typeface="+mn-lt"/>
            </a:endParaRPr>
          </a:p>
        </p:txBody>
      </p:sp>
      <p:sp>
        <p:nvSpPr>
          <p:cNvPr id="6" name="任意多边形 37">
            <a:extLst>
              <a:ext uri="{FF2B5EF4-FFF2-40B4-BE49-F238E27FC236}">
                <a16:creationId xmlns:a16="http://schemas.microsoft.com/office/drawing/2014/main" id="{F06C87B6-FB06-4C13-B28C-99B989CCCE13}"/>
              </a:ext>
            </a:extLst>
          </p:cNvPr>
          <p:cNvSpPr>
            <a:spLocks/>
          </p:cNvSpPr>
          <p:nvPr/>
        </p:nvSpPr>
        <p:spPr bwMode="auto">
          <a:xfrm>
            <a:off x="1508007" y="3585765"/>
            <a:ext cx="2593446" cy="1543658"/>
          </a:xfrm>
          <a:custGeom>
            <a:avLst/>
            <a:gdLst>
              <a:gd name="connsiteX0" fmla="*/ 2389719 w 3268922"/>
              <a:gd name="connsiteY0" fmla="*/ 97 h 1945710"/>
              <a:gd name="connsiteX1" fmla="*/ 2489590 w 3268922"/>
              <a:gd name="connsiteY1" fmla="*/ 73289 h 1945710"/>
              <a:gd name="connsiteX2" fmla="*/ 3193503 w 3268922"/>
              <a:gd name="connsiteY2" fmla="*/ 771568 h 1945710"/>
              <a:gd name="connsiteX3" fmla="*/ 3193503 w 3268922"/>
              <a:gd name="connsiteY3" fmla="*/ 1159501 h 1945710"/>
              <a:gd name="connsiteX4" fmla="*/ 2489590 w 3268922"/>
              <a:gd name="connsiteY4" fmla="*/ 1883641 h 1945710"/>
              <a:gd name="connsiteX5" fmla="*/ 2313612 w 3268922"/>
              <a:gd name="connsiteY5" fmla="*/ 1806055 h 1945710"/>
              <a:gd name="connsiteX6" fmla="*/ 2037075 w 3268922"/>
              <a:gd name="connsiteY6" fmla="*/ 1521571 h 1945710"/>
              <a:gd name="connsiteX7" fmla="*/ 1374210 w 3268922"/>
              <a:gd name="connsiteY7" fmla="*/ 1521571 h 1945710"/>
              <a:gd name="connsiteX8" fmla="*/ 1283452 w 3268922"/>
              <a:gd name="connsiteY8" fmla="*/ 1521571 h 1945710"/>
              <a:gd name="connsiteX9" fmla="*/ 1283452 w 3268922"/>
              <a:gd name="connsiteY9" fmla="*/ 1521571 h 1945710"/>
              <a:gd name="connsiteX10" fmla="*/ 1275261 w 3268922"/>
              <a:gd name="connsiteY10" fmla="*/ 1521571 h 1945710"/>
              <a:gd name="connsiteX11" fmla="*/ 1108752 w 3268922"/>
              <a:gd name="connsiteY11" fmla="*/ 1521571 h 1945710"/>
              <a:gd name="connsiteX12" fmla="*/ 956065 w 3268922"/>
              <a:gd name="connsiteY12" fmla="*/ 1521571 h 1945710"/>
              <a:gd name="connsiteX13" fmla="*/ 947874 w 3268922"/>
              <a:gd name="connsiteY13" fmla="*/ 1521571 h 1945710"/>
              <a:gd name="connsiteX14" fmla="*/ 903970 w 3268922"/>
              <a:gd name="connsiteY14" fmla="*/ 1521571 h 1945710"/>
              <a:gd name="connsiteX15" fmla="*/ 781365 w 3268922"/>
              <a:gd name="connsiteY15" fmla="*/ 1521571 h 1945710"/>
              <a:gd name="connsiteX16" fmla="*/ 654774 w 3268922"/>
              <a:gd name="connsiteY16" fmla="*/ 1521571 h 1945710"/>
              <a:gd name="connsiteX17" fmla="*/ 646583 w 3268922"/>
              <a:gd name="connsiteY17" fmla="*/ 1521571 h 1945710"/>
              <a:gd name="connsiteX18" fmla="*/ 576583 w 3268922"/>
              <a:gd name="connsiteY18" fmla="*/ 1521571 h 1945710"/>
              <a:gd name="connsiteX19" fmla="*/ 480074 w 3268922"/>
              <a:gd name="connsiteY19" fmla="*/ 1521571 h 1945710"/>
              <a:gd name="connsiteX20" fmla="*/ 275292 w 3268922"/>
              <a:gd name="connsiteY20" fmla="*/ 1521571 h 1945710"/>
              <a:gd name="connsiteX21" fmla="*/ 0 w 3268922"/>
              <a:gd name="connsiteY21" fmla="*/ 1237087 h 1945710"/>
              <a:gd name="connsiteX22" fmla="*/ 0 w 3268922"/>
              <a:gd name="connsiteY22" fmla="*/ 693981 h 1945710"/>
              <a:gd name="connsiteX23" fmla="*/ 275292 w 3268922"/>
              <a:gd name="connsiteY23" fmla="*/ 409497 h 1945710"/>
              <a:gd name="connsiteX24" fmla="*/ 501631 w 3268922"/>
              <a:gd name="connsiteY24" fmla="*/ 409497 h 1945710"/>
              <a:gd name="connsiteX25" fmla="*/ 576583 w 3268922"/>
              <a:gd name="connsiteY25" fmla="*/ 409497 h 1945710"/>
              <a:gd name="connsiteX26" fmla="*/ 604876 w 3268922"/>
              <a:gd name="connsiteY26" fmla="*/ 409497 h 1945710"/>
              <a:gd name="connsiteX27" fmla="*/ 613150 w 3268922"/>
              <a:gd name="connsiteY27" fmla="*/ 409497 h 1945710"/>
              <a:gd name="connsiteX28" fmla="*/ 631842 w 3268922"/>
              <a:gd name="connsiteY28" fmla="*/ 409497 h 1945710"/>
              <a:gd name="connsiteX29" fmla="*/ 654774 w 3268922"/>
              <a:gd name="connsiteY29" fmla="*/ 409497 h 1945710"/>
              <a:gd name="connsiteX30" fmla="*/ 672070 w 3268922"/>
              <a:gd name="connsiteY30" fmla="*/ 409497 h 1945710"/>
              <a:gd name="connsiteX31" fmla="*/ 802922 w 3268922"/>
              <a:gd name="connsiteY31" fmla="*/ 409497 h 1945710"/>
              <a:gd name="connsiteX32" fmla="*/ 903970 w 3268922"/>
              <a:gd name="connsiteY32" fmla="*/ 409497 h 1945710"/>
              <a:gd name="connsiteX33" fmla="*/ 909249 w 3268922"/>
              <a:gd name="connsiteY33" fmla="*/ 409497 h 1945710"/>
              <a:gd name="connsiteX34" fmla="*/ 914441 w 3268922"/>
              <a:gd name="connsiteY34" fmla="*/ 409497 h 1945710"/>
              <a:gd name="connsiteX35" fmla="*/ 921787 w 3268922"/>
              <a:gd name="connsiteY35" fmla="*/ 409497 h 1945710"/>
              <a:gd name="connsiteX36" fmla="*/ 946202 w 3268922"/>
              <a:gd name="connsiteY36" fmla="*/ 409497 h 1945710"/>
              <a:gd name="connsiteX37" fmla="*/ 956065 w 3268922"/>
              <a:gd name="connsiteY37" fmla="*/ 409497 h 1945710"/>
              <a:gd name="connsiteX38" fmla="*/ 986455 w 3268922"/>
              <a:gd name="connsiteY38" fmla="*/ 409497 h 1945710"/>
              <a:gd name="connsiteX39" fmla="*/ 1241828 w 3268922"/>
              <a:gd name="connsiteY39" fmla="*/ 409497 h 1945710"/>
              <a:gd name="connsiteX40" fmla="*/ 1283452 w 3268922"/>
              <a:gd name="connsiteY40" fmla="*/ 409497 h 1945710"/>
              <a:gd name="connsiteX41" fmla="*/ 1283452 w 3268922"/>
              <a:gd name="connsiteY41" fmla="*/ 409497 h 1945710"/>
              <a:gd name="connsiteX42" fmla="*/ 1333161 w 3268922"/>
              <a:gd name="connsiteY42" fmla="*/ 409497 h 1945710"/>
              <a:gd name="connsiteX43" fmla="*/ 2037075 w 3268922"/>
              <a:gd name="connsiteY43" fmla="*/ 409497 h 1945710"/>
              <a:gd name="connsiteX44" fmla="*/ 2313612 w 3268922"/>
              <a:gd name="connsiteY44" fmla="*/ 150875 h 1945710"/>
              <a:gd name="connsiteX45" fmla="*/ 2389719 w 3268922"/>
              <a:gd name="connsiteY45" fmla="*/ 97 h 194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268922" h="1945710">
                <a:moveTo>
                  <a:pt x="2389719" y="97"/>
                </a:moveTo>
                <a:cubicBezTo>
                  <a:pt x="2417706" y="1764"/>
                  <a:pt x="2451881" y="24797"/>
                  <a:pt x="2489590" y="73289"/>
                </a:cubicBezTo>
                <a:cubicBezTo>
                  <a:pt x="2489590" y="73289"/>
                  <a:pt x="2489590" y="73289"/>
                  <a:pt x="3193503" y="771568"/>
                </a:cubicBezTo>
                <a:cubicBezTo>
                  <a:pt x="3294062" y="875016"/>
                  <a:pt x="3294062" y="1056052"/>
                  <a:pt x="3193503" y="1159501"/>
                </a:cubicBezTo>
                <a:lnTo>
                  <a:pt x="2489590" y="1883641"/>
                </a:lnTo>
                <a:cubicBezTo>
                  <a:pt x="2389031" y="1987090"/>
                  <a:pt x="2313612" y="1961228"/>
                  <a:pt x="2313612" y="1806055"/>
                </a:cubicBezTo>
                <a:cubicBezTo>
                  <a:pt x="2313612" y="1650882"/>
                  <a:pt x="2187913" y="1521571"/>
                  <a:pt x="2037075" y="1521571"/>
                </a:cubicBezTo>
                <a:cubicBezTo>
                  <a:pt x="2037075" y="1521571"/>
                  <a:pt x="2037075" y="1521571"/>
                  <a:pt x="1374210" y="1521571"/>
                </a:cubicBezTo>
                <a:lnTo>
                  <a:pt x="1283452" y="1521571"/>
                </a:lnTo>
                <a:lnTo>
                  <a:pt x="1283452" y="1521571"/>
                </a:lnTo>
                <a:lnTo>
                  <a:pt x="1275261" y="1521571"/>
                </a:lnTo>
                <a:cubicBezTo>
                  <a:pt x="1225697" y="1521571"/>
                  <a:pt x="1170414" y="1521571"/>
                  <a:pt x="1108752" y="1521571"/>
                </a:cubicBezTo>
                <a:lnTo>
                  <a:pt x="956065" y="1521571"/>
                </a:lnTo>
                <a:lnTo>
                  <a:pt x="947874" y="1521571"/>
                </a:lnTo>
                <a:lnTo>
                  <a:pt x="903970" y="1521571"/>
                </a:lnTo>
                <a:lnTo>
                  <a:pt x="781365" y="1521571"/>
                </a:lnTo>
                <a:lnTo>
                  <a:pt x="654774" y="1521571"/>
                </a:lnTo>
                <a:lnTo>
                  <a:pt x="646583" y="1521571"/>
                </a:lnTo>
                <a:lnTo>
                  <a:pt x="576583" y="1521571"/>
                </a:lnTo>
                <a:lnTo>
                  <a:pt x="480074" y="1521571"/>
                </a:lnTo>
                <a:cubicBezTo>
                  <a:pt x="418412" y="1521571"/>
                  <a:pt x="350372" y="1521571"/>
                  <a:pt x="275292" y="1521571"/>
                </a:cubicBezTo>
                <a:cubicBezTo>
                  <a:pt x="125133" y="1521571"/>
                  <a:pt x="0" y="1392260"/>
                  <a:pt x="0" y="1237087"/>
                </a:cubicBezTo>
                <a:cubicBezTo>
                  <a:pt x="0" y="1237087"/>
                  <a:pt x="0" y="1237087"/>
                  <a:pt x="0" y="693981"/>
                </a:cubicBezTo>
                <a:cubicBezTo>
                  <a:pt x="0" y="538808"/>
                  <a:pt x="125133" y="409497"/>
                  <a:pt x="275292" y="409497"/>
                </a:cubicBezTo>
                <a:cubicBezTo>
                  <a:pt x="275292" y="409497"/>
                  <a:pt x="275292" y="409497"/>
                  <a:pt x="501631" y="409497"/>
                </a:cubicBezTo>
                <a:lnTo>
                  <a:pt x="576583" y="409497"/>
                </a:lnTo>
                <a:cubicBezTo>
                  <a:pt x="576583" y="409497"/>
                  <a:pt x="576583" y="409497"/>
                  <a:pt x="604876" y="409497"/>
                </a:cubicBezTo>
                <a:lnTo>
                  <a:pt x="613150" y="409497"/>
                </a:lnTo>
                <a:lnTo>
                  <a:pt x="631842" y="409497"/>
                </a:lnTo>
                <a:lnTo>
                  <a:pt x="654774" y="409497"/>
                </a:lnTo>
                <a:lnTo>
                  <a:pt x="672070" y="409497"/>
                </a:lnTo>
                <a:cubicBezTo>
                  <a:pt x="703899" y="409497"/>
                  <a:pt x="746337" y="409497"/>
                  <a:pt x="802922" y="409497"/>
                </a:cubicBezTo>
                <a:lnTo>
                  <a:pt x="903970" y="409497"/>
                </a:lnTo>
                <a:lnTo>
                  <a:pt x="909249" y="409497"/>
                </a:lnTo>
                <a:lnTo>
                  <a:pt x="914441" y="409497"/>
                </a:lnTo>
                <a:lnTo>
                  <a:pt x="921787" y="409497"/>
                </a:lnTo>
                <a:lnTo>
                  <a:pt x="946202" y="409497"/>
                </a:lnTo>
                <a:lnTo>
                  <a:pt x="956065" y="409497"/>
                </a:lnTo>
                <a:lnTo>
                  <a:pt x="986455" y="409497"/>
                </a:lnTo>
                <a:cubicBezTo>
                  <a:pt x="1035946" y="409497"/>
                  <a:pt x="1115131" y="409497"/>
                  <a:pt x="1241828" y="409497"/>
                </a:cubicBezTo>
                <a:lnTo>
                  <a:pt x="1283452" y="409497"/>
                </a:lnTo>
                <a:lnTo>
                  <a:pt x="1283452" y="409497"/>
                </a:lnTo>
                <a:lnTo>
                  <a:pt x="1333161" y="409497"/>
                </a:lnTo>
                <a:cubicBezTo>
                  <a:pt x="1433721" y="409497"/>
                  <a:pt x="1634839" y="409497"/>
                  <a:pt x="2037075" y="409497"/>
                </a:cubicBezTo>
                <a:cubicBezTo>
                  <a:pt x="2187913" y="409497"/>
                  <a:pt x="2313612" y="306048"/>
                  <a:pt x="2313612" y="150875"/>
                </a:cubicBezTo>
                <a:cubicBezTo>
                  <a:pt x="2313612" y="53892"/>
                  <a:pt x="2343073" y="-2681"/>
                  <a:pt x="2389719" y="97"/>
                </a:cubicBezTo>
                <a:close/>
              </a:path>
            </a:pathLst>
          </a:custGeom>
          <a:gradFill>
            <a:gsLst>
              <a:gs pos="53000">
                <a:srgbClr val="F2F2F2"/>
              </a:gs>
              <a:gs pos="100000">
                <a:schemeClr val="bg1"/>
              </a:gs>
              <a:gs pos="0">
                <a:srgbClr val="D7D7D7"/>
              </a:gs>
            </a:gsLst>
            <a:lin ang="3600000" scaled="0"/>
          </a:gradFill>
          <a:ln w="28575">
            <a:gradFill>
              <a:gsLst>
                <a:gs pos="22000">
                  <a:schemeClr val="bg1"/>
                </a:gs>
                <a:gs pos="58000">
                  <a:srgbClr val="EEEEEE"/>
                </a:gs>
                <a:gs pos="100000">
                  <a:srgbClr val="FAFAFA"/>
                </a:gs>
              </a:gsLst>
              <a:lin ang="3600000" scaled="0"/>
            </a:gradFill>
          </a:ln>
          <a:effectLst>
            <a:outerShdw blurRad="317500" dist="127000" dir="2700000" algn="tl" rotWithShape="0">
              <a:prstClr val="black">
                <a:alpha val="30000"/>
              </a:prstClr>
            </a:outerShdw>
          </a:effectLst>
        </p:spPr>
        <p:txBody>
          <a:bodyPr vert="horz" wrap="square" lIns="121920" tIns="60960" rIns="121920" bIns="60960" numCol="1" anchor="t" anchorCtr="0" compatLnSpc="1">
            <a:prstTxWarp prst="textNoShape">
              <a:avLst/>
            </a:prstTxWarp>
            <a:noAutofit/>
          </a:bodyPr>
          <a:lstStyle/>
          <a:p>
            <a:endParaRPr lang="zh-CN" altLang="en-US" sz="1600" dirty="0">
              <a:solidFill>
                <a:schemeClr val="tx1">
                  <a:lumMod val="50000"/>
                  <a:lumOff val="50000"/>
                </a:schemeClr>
              </a:solidFill>
              <a:cs typeface="+mn-ea"/>
              <a:sym typeface="+mn-lt"/>
            </a:endParaRPr>
          </a:p>
        </p:txBody>
      </p:sp>
      <p:grpSp>
        <p:nvGrpSpPr>
          <p:cNvPr id="7" name="组合 6">
            <a:extLst>
              <a:ext uri="{FF2B5EF4-FFF2-40B4-BE49-F238E27FC236}">
                <a16:creationId xmlns:a16="http://schemas.microsoft.com/office/drawing/2014/main" id="{79ED3E83-6D24-4E3C-861B-EF7677828B72}"/>
              </a:ext>
            </a:extLst>
          </p:cNvPr>
          <p:cNvGrpSpPr/>
          <p:nvPr/>
        </p:nvGrpSpPr>
        <p:grpSpPr>
          <a:xfrm>
            <a:off x="5212523" y="2739560"/>
            <a:ext cx="472080" cy="475299"/>
            <a:chOff x="3771900" y="3200400"/>
            <a:chExt cx="2011680" cy="2025396"/>
          </a:xfrm>
          <a:gradFill>
            <a:gsLst>
              <a:gs pos="0">
                <a:schemeClr val="accent1">
                  <a:lumMod val="50000"/>
                </a:schemeClr>
              </a:gs>
              <a:gs pos="100000">
                <a:srgbClr val="4A639A"/>
              </a:gs>
            </a:gsLst>
            <a:lin ang="2700000" scaled="1"/>
          </a:gradFill>
        </p:grpSpPr>
        <p:sp>
          <p:nvSpPr>
            <p:cNvPr id="8" name="任意多边形 47">
              <a:extLst>
                <a:ext uri="{FF2B5EF4-FFF2-40B4-BE49-F238E27FC236}">
                  <a16:creationId xmlns:a16="http://schemas.microsoft.com/office/drawing/2014/main" id="{A7467E28-387C-41BF-A0E1-E78CAD05C7E5}"/>
                </a:ext>
              </a:extLst>
            </p:cNvPr>
            <p:cNvSpPr/>
            <p:nvPr/>
          </p:nvSpPr>
          <p:spPr>
            <a:xfrm>
              <a:off x="3775166" y="3370217"/>
              <a:ext cx="770708" cy="796834"/>
            </a:xfrm>
            <a:custGeom>
              <a:avLst/>
              <a:gdLst>
                <a:gd name="connsiteX0" fmla="*/ 0 w 770708"/>
                <a:gd name="connsiteY0" fmla="*/ 104503 h 796834"/>
                <a:gd name="connsiteX1" fmla="*/ 0 w 770708"/>
                <a:gd name="connsiteY1" fmla="*/ 796834 h 796834"/>
                <a:gd name="connsiteX2" fmla="*/ 770708 w 770708"/>
                <a:gd name="connsiteY2" fmla="*/ 770709 h 796834"/>
                <a:gd name="connsiteX3" fmla="*/ 770708 w 770708"/>
                <a:gd name="connsiteY3" fmla="*/ 0 h 796834"/>
                <a:gd name="connsiteX4" fmla="*/ 0 w 770708"/>
                <a:gd name="connsiteY4" fmla="*/ 104503 h 7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708" h="796834">
                  <a:moveTo>
                    <a:pt x="0" y="104503"/>
                  </a:moveTo>
                  <a:lnTo>
                    <a:pt x="0" y="796834"/>
                  </a:lnTo>
                  <a:lnTo>
                    <a:pt x="770708" y="770709"/>
                  </a:lnTo>
                  <a:lnTo>
                    <a:pt x="770708" y="0"/>
                  </a:lnTo>
                  <a:lnTo>
                    <a:pt x="0" y="104503"/>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50000"/>
                    <a:lumOff val="50000"/>
                  </a:schemeClr>
                </a:solidFill>
                <a:cs typeface="+mn-ea"/>
                <a:sym typeface="+mn-lt"/>
              </a:endParaRPr>
            </a:p>
          </p:txBody>
        </p:sp>
        <p:sp>
          <p:nvSpPr>
            <p:cNvPr id="9" name="任意多边形 48">
              <a:extLst>
                <a:ext uri="{FF2B5EF4-FFF2-40B4-BE49-F238E27FC236}">
                  <a16:creationId xmlns:a16="http://schemas.microsoft.com/office/drawing/2014/main" id="{A12F58E0-E5A5-4D1B-BD96-E483490E717B}"/>
                </a:ext>
              </a:extLst>
            </p:cNvPr>
            <p:cNvSpPr/>
            <p:nvPr/>
          </p:nvSpPr>
          <p:spPr>
            <a:xfrm>
              <a:off x="4704588" y="3200400"/>
              <a:ext cx="1078992" cy="937260"/>
            </a:xfrm>
            <a:custGeom>
              <a:avLst/>
              <a:gdLst>
                <a:gd name="connsiteX0" fmla="*/ 0 w 1078992"/>
                <a:gd name="connsiteY0" fmla="*/ 155448 h 937260"/>
                <a:gd name="connsiteX1" fmla="*/ 1078992 w 1078992"/>
                <a:gd name="connsiteY1" fmla="*/ 0 h 937260"/>
                <a:gd name="connsiteX2" fmla="*/ 1078992 w 1078992"/>
                <a:gd name="connsiteY2" fmla="*/ 928116 h 937260"/>
                <a:gd name="connsiteX3" fmla="*/ 9144 w 1078992"/>
                <a:gd name="connsiteY3" fmla="*/ 937260 h 937260"/>
                <a:gd name="connsiteX4" fmla="*/ 0 w 1078992"/>
                <a:gd name="connsiteY4" fmla="*/ 155448 h 937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8992" h="937260">
                  <a:moveTo>
                    <a:pt x="0" y="155448"/>
                  </a:moveTo>
                  <a:lnTo>
                    <a:pt x="1078992" y="0"/>
                  </a:lnTo>
                  <a:lnTo>
                    <a:pt x="1078992" y="928116"/>
                  </a:lnTo>
                  <a:lnTo>
                    <a:pt x="9144" y="937260"/>
                  </a:lnTo>
                  <a:lnTo>
                    <a:pt x="0" y="155448"/>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50000"/>
                    <a:lumOff val="50000"/>
                  </a:schemeClr>
                </a:solidFill>
                <a:cs typeface="+mn-ea"/>
                <a:sym typeface="+mn-lt"/>
              </a:endParaRPr>
            </a:p>
          </p:txBody>
        </p:sp>
        <p:sp>
          <p:nvSpPr>
            <p:cNvPr id="10" name="任意多边形 49">
              <a:extLst>
                <a:ext uri="{FF2B5EF4-FFF2-40B4-BE49-F238E27FC236}">
                  <a16:creationId xmlns:a16="http://schemas.microsoft.com/office/drawing/2014/main" id="{14C8BBED-41B2-4865-9A88-8298EBD80AAD}"/>
                </a:ext>
              </a:extLst>
            </p:cNvPr>
            <p:cNvSpPr/>
            <p:nvPr/>
          </p:nvSpPr>
          <p:spPr>
            <a:xfrm>
              <a:off x="3771900" y="4279392"/>
              <a:ext cx="772668" cy="786384"/>
            </a:xfrm>
            <a:custGeom>
              <a:avLst/>
              <a:gdLst>
                <a:gd name="connsiteX0" fmla="*/ 0 w 772668"/>
                <a:gd name="connsiteY0" fmla="*/ 0 h 786384"/>
                <a:gd name="connsiteX1" fmla="*/ 772668 w 772668"/>
                <a:gd name="connsiteY1" fmla="*/ 13716 h 786384"/>
                <a:gd name="connsiteX2" fmla="*/ 772668 w 772668"/>
                <a:gd name="connsiteY2" fmla="*/ 786384 h 786384"/>
                <a:gd name="connsiteX3" fmla="*/ 4572 w 772668"/>
                <a:gd name="connsiteY3" fmla="*/ 667512 h 786384"/>
                <a:gd name="connsiteX4" fmla="*/ 0 w 772668"/>
                <a:gd name="connsiteY4" fmla="*/ 0 h 786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668" h="786384">
                  <a:moveTo>
                    <a:pt x="0" y="0"/>
                  </a:moveTo>
                  <a:lnTo>
                    <a:pt x="772668" y="13716"/>
                  </a:lnTo>
                  <a:lnTo>
                    <a:pt x="772668" y="786384"/>
                  </a:lnTo>
                  <a:lnTo>
                    <a:pt x="4572" y="667512"/>
                  </a:lnTo>
                  <a:lnTo>
                    <a:pt x="0" y="0"/>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50000"/>
                    <a:lumOff val="50000"/>
                  </a:schemeClr>
                </a:solidFill>
                <a:cs typeface="+mn-ea"/>
                <a:sym typeface="+mn-lt"/>
              </a:endParaRPr>
            </a:p>
          </p:txBody>
        </p:sp>
        <p:sp>
          <p:nvSpPr>
            <p:cNvPr id="11" name="任意多边形 50">
              <a:extLst>
                <a:ext uri="{FF2B5EF4-FFF2-40B4-BE49-F238E27FC236}">
                  <a16:creationId xmlns:a16="http://schemas.microsoft.com/office/drawing/2014/main" id="{5A495808-E4C9-4318-A73A-4C38BF9ED7F5}"/>
                </a:ext>
              </a:extLst>
            </p:cNvPr>
            <p:cNvSpPr/>
            <p:nvPr/>
          </p:nvSpPr>
          <p:spPr>
            <a:xfrm>
              <a:off x="4704587" y="4293109"/>
              <a:ext cx="1076201" cy="932687"/>
            </a:xfrm>
            <a:custGeom>
              <a:avLst/>
              <a:gdLst>
                <a:gd name="connsiteX0" fmla="*/ 0 w 1092708"/>
                <a:gd name="connsiteY0" fmla="*/ 0 h 932688"/>
                <a:gd name="connsiteX1" fmla="*/ 0 w 1092708"/>
                <a:gd name="connsiteY1" fmla="*/ 795528 h 932688"/>
                <a:gd name="connsiteX2" fmla="*/ 1092708 w 1092708"/>
                <a:gd name="connsiteY2" fmla="*/ 932688 h 932688"/>
                <a:gd name="connsiteX3" fmla="*/ 1092708 w 1092708"/>
                <a:gd name="connsiteY3" fmla="*/ 9144 h 932688"/>
                <a:gd name="connsiteX4" fmla="*/ 0 w 1092708"/>
                <a:gd name="connsiteY4" fmla="*/ 0 h 93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708" h="932688">
                  <a:moveTo>
                    <a:pt x="0" y="0"/>
                  </a:moveTo>
                  <a:lnTo>
                    <a:pt x="0" y="795528"/>
                  </a:lnTo>
                  <a:lnTo>
                    <a:pt x="1092708" y="932688"/>
                  </a:lnTo>
                  <a:lnTo>
                    <a:pt x="1092708" y="9144"/>
                  </a:lnTo>
                  <a:lnTo>
                    <a:pt x="0" y="0"/>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50000"/>
                    <a:lumOff val="50000"/>
                  </a:schemeClr>
                </a:solidFill>
                <a:cs typeface="+mn-ea"/>
                <a:sym typeface="+mn-lt"/>
              </a:endParaRPr>
            </a:p>
          </p:txBody>
        </p:sp>
      </p:grpSp>
      <p:grpSp>
        <p:nvGrpSpPr>
          <p:cNvPr id="12" name="组合 11">
            <a:extLst>
              <a:ext uri="{FF2B5EF4-FFF2-40B4-BE49-F238E27FC236}">
                <a16:creationId xmlns:a16="http://schemas.microsoft.com/office/drawing/2014/main" id="{8848E879-F5F2-4394-8534-3FDD8796586A}"/>
              </a:ext>
            </a:extLst>
          </p:cNvPr>
          <p:cNvGrpSpPr/>
          <p:nvPr/>
        </p:nvGrpSpPr>
        <p:grpSpPr>
          <a:xfrm>
            <a:off x="8595552" y="4035675"/>
            <a:ext cx="504723" cy="608427"/>
            <a:chOff x="4141788" y="809625"/>
            <a:chExt cx="3600450" cy="4340225"/>
          </a:xfrm>
          <a:gradFill>
            <a:gsLst>
              <a:gs pos="0">
                <a:schemeClr val="accent1">
                  <a:lumMod val="50000"/>
                </a:schemeClr>
              </a:gs>
              <a:gs pos="100000">
                <a:srgbClr val="4A639A"/>
              </a:gs>
            </a:gsLst>
            <a:lin ang="2700000" scaled="1"/>
          </a:gradFill>
        </p:grpSpPr>
        <p:sp>
          <p:nvSpPr>
            <p:cNvPr id="13" name="Freeform 7">
              <a:extLst>
                <a:ext uri="{FF2B5EF4-FFF2-40B4-BE49-F238E27FC236}">
                  <a16:creationId xmlns:a16="http://schemas.microsoft.com/office/drawing/2014/main" id="{647312B5-B4E4-4202-A735-B4D1E27E0647}"/>
                </a:ext>
              </a:extLst>
            </p:cNvPr>
            <p:cNvSpPr>
              <a:spLocks/>
            </p:cNvSpPr>
            <p:nvPr/>
          </p:nvSpPr>
          <p:spPr bwMode="auto">
            <a:xfrm>
              <a:off x="4141788" y="1774825"/>
              <a:ext cx="3600450" cy="3375025"/>
            </a:xfrm>
            <a:custGeom>
              <a:avLst/>
              <a:gdLst>
                <a:gd name="T0" fmla="*/ 923 w 958"/>
                <a:gd name="T1" fmla="*/ 114 h 898"/>
                <a:gd name="T2" fmla="*/ 721 w 958"/>
                <a:gd name="T3" fmla="*/ 0 h 898"/>
                <a:gd name="T4" fmla="*/ 508 w 958"/>
                <a:gd name="T5" fmla="*/ 65 h 898"/>
                <a:gd name="T6" fmla="*/ 326 w 958"/>
                <a:gd name="T7" fmla="*/ 3 h 898"/>
                <a:gd name="T8" fmla="*/ 0 w 958"/>
                <a:gd name="T9" fmla="*/ 341 h 898"/>
                <a:gd name="T10" fmla="*/ 107 w 958"/>
                <a:gd name="T11" fmla="*/ 734 h 898"/>
                <a:gd name="T12" fmla="*/ 301 w 958"/>
                <a:gd name="T13" fmla="*/ 898 h 898"/>
                <a:gd name="T14" fmla="*/ 494 w 958"/>
                <a:gd name="T15" fmla="*/ 849 h 898"/>
                <a:gd name="T16" fmla="*/ 681 w 958"/>
                <a:gd name="T17" fmla="*/ 894 h 898"/>
                <a:gd name="T18" fmla="*/ 958 w 958"/>
                <a:gd name="T19" fmla="*/ 583 h 898"/>
                <a:gd name="T20" fmla="*/ 956 w 958"/>
                <a:gd name="T21" fmla="*/ 567 h 898"/>
                <a:gd name="T22" fmla="*/ 956 w 958"/>
                <a:gd name="T23" fmla="*/ 559 h 898"/>
                <a:gd name="T24" fmla="*/ 812 w 958"/>
                <a:gd name="T25" fmla="*/ 327 h 898"/>
                <a:gd name="T26" fmla="*/ 920 w 958"/>
                <a:gd name="T27" fmla="*/ 116 h 898"/>
                <a:gd name="T28" fmla="*/ 923 w 958"/>
                <a:gd name="T29" fmla="*/ 114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8" h="898">
                  <a:moveTo>
                    <a:pt x="923" y="114"/>
                  </a:moveTo>
                  <a:cubicBezTo>
                    <a:pt x="877" y="57"/>
                    <a:pt x="816" y="0"/>
                    <a:pt x="721" y="0"/>
                  </a:cubicBezTo>
                  <a:cubicBezTo>
                    <a:pt x="655" y="0"/>
                    <a:pt x="599" y="65"/>
                    <a:pt x="508" y="65"/>
                  </a:cubicBezTo>
                  <a:cubicBezTo>
                    <a:pt x="435" y="65"/>
                    <a:pt x="405" y="3"/>
                    <a:pt x="326" y="3"/>
                  </a:cubicBezTo>
                  <a:cubicBezTo>
                    <a:pt x="162" y="3"/>
                    <a:pt x="0" y="150"/>
                    <a:pt x="0" y="341"/>
                  </a:cubicBezTo>
                  <a:cubicBezTo>
                    <a:pt x="0" y="442"/>
                    <a:pt x="33" y="598"/>
                    <a:pt x="107" y="734"/>
                  </a:cubicBezTo>
                  <a:cubicBezTo>
                    <a:pt x="161" y="834"/>
                    <a:pt x="227" y="898"/>
                    <a:pt x="301" y="898"/>
                  </a:cubicBezTo>
                  <a:cubicBezTo>
                    <a:pt x="355" y="898"/>
                    <a:pt x="418" y="849"/>
                    <a:pt x="494" y="849"/>
                  </a:cubicBezTo>
                  <a:cubicBezTo>
                    <a:pt x="560" y="849"/>
                    <a:pt x="621" y="894"/>
                    <a:pt x="681" y="894"/>
                  </a:cubicBezTo>
                  <a:cubicBezTo>
                    <a:pt x="825" y="894"/>
                    <a:pt x="958" y="707"/>
                    <a:pt x="958" y="583"/>
                  </a:cubicBezTo>
                  <a:cubicBezTo>
                    <a:pt x="958" y="576"/>
                    <a:pt x="956" y="572"/>
                    <a:pt x="956" y="567"/>
                  </a:cubicBezTo>
                  <a:cubicBezTo>
                    <a:pt x="956" y="559"/>
                    <a:pt x="956" y="559"/>
                    <a:pt x="956" y="559"/>
                  </a:cubicBezTo>
                  <a:cubicBezTo>
                    <a:pt x="863" y="509"/>
                    <a:pt x="812" y="434"/>
                    <a:pt x="812" y="327"/>
                  </a:cubicBezTo>
                  <a:cubicBezTo>
                    <a:pt x="812" y="240"/>
                    <a:pt x="850" y="164"/>
                    <a:pt x="920" y="116"/>
                  </a:cubicBezTo>
                  <a:cubicBezTo>
                    <a:pt x="923" y="114"/>
                    <a:pt x="923" y="114"/>
                    <a:pt x="923" y="1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600" dirty="0">
                <a:solidFill>
                  <a:schemeClr val="tx1">
                    <a:lumMod val="50000"/>
                    <a:lumOff val="50000"/>
                  </a:schemeClr>
                </a:solidFill>
                <a:cs typeface="+mn-ea"/>
                <a:sym typeface="+mn-lt"/>
              </a:endParaRPr>
            </a:p>
          </p:txBody>
        </p:sp>
        <p:sp>
          <p:nvSpPr>
            <p:cNvPr id="14" name="Freeform 8">
              <a:extLst>
                <a:ext uri="{FF2B5EF4-FFF2-40B4-BE49-F238E27FC236}">
                  <a16:creationId xmlns:a16="http://schemas.microsoft.com/office/drawing/2014/main" id="{7C0D13B9-3A64-4E70-A717-0CEA92B336CA}"/>
                </a:ext>
              </a:extLst>
            </p:cNvPr>
            <p:cNvSpPr>
              <a:spLocks/>
            </p:cNvSpPr>
            <p:nvPr/>
          </p:nvSpPr>
          <p:spPr bwMode="auto">
            <a:xfrm>
              <a:off x="6021388" y="809625"/>
              <a:ext cx="792163" cy="1135063"/>
            </a:xfrm>
            <a:custGeom>
              <a:avLst/>
              <a:gdLst>
                <a:gd name="T0" fmla="*/ 5 w 211"/>
                <a:gd name="T1" fmla="*/ 302 h 302"/>
                <a:gd name="T2" fmla="*/ 211 w 211"/>
                <a:gd name="T3" fmla="*/ 47 h 302"/>
                <a:gd name="T4" fmla="*/ 208 w 211"/>
                <a:gd name="T5" fmla="*/ 6 h 302"/>
                <a:gd name="T6" fmla="*/ 207 w 211"/>
                <a:gd name="T7" fmla="*/ 0 h 302"/>
                <a:gd name="T8" fmla="*/ 0 w 211"/>
                <a:gd name="T9" fmla="*/ 249 h 302"/>
                <a:gd name="T10" fmla="*/ 5 w 211"/>
                <a:gd name="T11" fmla="*/ 295 h 302"/>
                <a:gd name="T12" fmla="*/ 5 w 211"/>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211" h="302">
                  <a:moveTo>
                    <a:pt x="5" y="302"/>
                  </a:moveTo>
                  <a:cubicBezTo>
                    <a:pt x="112" y="268"/>
                    <a:pt x="211" y="188"/>
                    <a:pt x="211" y="47"/>
                  </a:cubicBezTo>
                  <a:cubicBezTo>
                    <a:pt x="211" y="36"/>
                    <a:pt x="210" y="22"/>
                    <a:pt x="208" y="6"/>
                  </a:cubicBezTo>
                  <a:cubicBezTo>
                    <a:pt x="207" y="0"/>
                    <a:pt x="207" y="0"/>
                    <a:pt x="207" y="0"/>
                  </a:cubicBezTo>
                  <a:cubicBezTo>
                    <a:pt x="98" y="30"/>
                    <a:pt x="0" y="115"/>
                    <a:pt x="0" y="249"/>
                  </a:cubicBezTo>
                  <a:cubicBezTo>
                    <a:pt x="0" y="262"/>
                    <a:pt x="1" y="278"/>
                    <a:pt x="5" y="295"/>
                  </a:cubicBezTo>
                  <a:cubicBezTo>
                    <a:pt x="5" y="302"/>
                    <a:pt x="5" y="302"/>
                    <a:pt x="5" y="30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1600" dirty="0">
                <a:solidFill>
                  <a:schemeClr val="tx1">
                    <a:lumMod val="50000"/>
                    <a:lumOff val="50000"/>
                  </a:schemeClr>
                </a:solidFill>
                <a:cs typeface="+mn-ea"/>
                <a:sym typeface="+mn-lt"/>
              </a:endParaRPr>
            </a:p>
          </p:txBody>
        </p:sp>
      </p:grpSp>
      <p:sp>
        <p:nvSpPr>
          <p:cNvPr id="15" name="椭圆 70">
            <a:extLst>
              <a:ext uri="{FF2B5EF4-FFF2-40B4-BE49-F238E27FC236}">
                <a16:creationId xmlns:a16="http://schemas.microsoft.com/office/drawing/2014/main" id="{CDE87C80-32EF-4E21-8581-EFB8FF78972B}"/>
              </a:ext>
            </a:extLst>
          </p:cNvPr>
          <p:cNvSpPr/>
          <p:nvPr/>
        </p:nvSpPr>
        <p:spPr>
          <a:xfrm>
            <a:off x="1721570" y="4060173"/>
            <a:ext cx="493495" cy="594837"/>
          </a:xfrm>
          <a:custGeom>
            <a:avLst/>
            <a:gdLst/>
            <a:ahLst/>
            <a:cxnLst/>
            <a:rect l="l" t="t" r="r" b="b"/>
            <a:pathLst>
              <a:path w="1674290" h="2018114">
                <a:moveTo>
                  <a:pt x="307141" y="691642"/>
                </a:moveTo>
                <a:lnTo>
                  <a:pt x="1378912" y="691642"/>
                </a:lnTo>
                <a:lnTo>
                  <a:pt x="1369387" y="1458335"/>
                </a:lnTo>
                <a:cubicBezTo>
                  <a:pt x="1369387" y="1541769"/>
                  <a:pt x="1301750" y="1609406"/>
                  <a:pt x="1218316" y="1609406"/>
                </a:cubicBezTo>
                <a:lnTo>
                  <a:pt x="1158892" y="1609406"/>
                </a:lnTo>
                <a:lnTo>
                  <a:pt x="1158892" y="1898352"/>
                </a:lnTo>
                <a:cubicBezTo>
                  <a:pt x="1158892" y="1964495"/>
                  <a:pt x="1105273" y="2018114"/>
                  <a:pt x="1039130" y="2018114"/>
                </a:cubicBezTo>
                <a:cubicBezTo>
                  <a:pt x="972987" y="2018114"/>
                  <a:pt x="919368" y="1964495"/>
                  <a:pt x="919368" y="1898352"/>
                </a:cubicBezTo>
                <a:lnTo>
                  <a:pt x="919368" y="1609406"/>
                </a:lnTo>
                <a:lnTo>
                  <a:pt x="765901" y="1609406"/>
                </a:lnTo>
                <a:lnTo>
                  <a:pt x="765901" y="1898351"/>
                </a:lnTo>
                <a:cubicBezTo>
                  <a:pt x="765901" y="1964494"/>
                  <a:pt x="712282" y="2018113"/>
                  <a:pt x="646139" y="2018113"/>
                </a:cubicBezTo>
                <a:cubicBezTo>
                  <a:pt x="579996" y="2018113"/>
                  <a:pt x="526377" y="1964494"/>
                  <a:pt x="526377" y="1898351"/>
                </a:cubicBezTo>
                <a:lnTo>
                  <a:pt x="526377" y="1609406"/>
                </a:lnTo>
                <a:lnTo>
                  <a:pt x="458213" y="1609406"/>
                </a:lnTo>
                <a:cubicBezTo>
                  <a:pt x="374779" y="1609406"/>
                  <a:pt x="307141" y="1541769"/>
                  <a:pt x="307141" y="1458335"/>
                </a:cubicBezTo>
                <a:lnTo>
                  <a:pt x="307141" y="1156202"/>
                </a:lnTo>
                <a:lnTo>
                  <a:pt x="307141" y="854070"/>
                </a:lnTo>
                <a:close/>
                <a:moveTo>
                  <a:pt x="1554528" y="683951"/>
                </a:moveTo>
                <a:cubicBezTo>
                  <a:pt x="1620671" y="683951"/>
                  <a:pt x="1674290" y="737570"/>
                  <a:pt x="1674290" y="803713"/>
                </a:cubicBezTo>
                <a:lnTo>
                  <a:pt x="1674290" y="1299148"/>
                </a:lnTo>
                <a:cubicBezTo>
                  <a:pt x="1674290" y="1365291"/>
                  <a:pt x="1620671" y="1418910"/>
                  <a:pt x="1554528" y="1418910"/>
                </a:cubicBezTo>
                <a:cubicBezTo>
                  <a:pt x="1488385" y="1418910"/>
                  <a:pt x="1434766" y="1365291"/>
                  <a:pt x="1434766" y="1299148"/>
                </a:cubicBezTo>
                <a:lnTo>
                  <a:pt x="1434766" y="803713"/>
                </a:lnTo>
                <a:cubicBezTo>
                  <a:pt x="1434766" y="737570"/>
                  <a:pt x="1488385" y="683951"/>
                  <a:pt x="1554528" y="683951"/>
                </a:cubicBezTo>
                <a:close/>
                <a:moveTo>
                  <a:pt x="119762" y="683950"/>
                </a:moveTo>
                <a:cubicBezTo>
                  <a:pt x="185905" y="683950"/>
                  <a:pt x="239524" y="737569"/>
                  <a:pt x="239524" y="803712"/>
                </a:cubicBezTo>
                <a:lnTo>
                  <a:pt x="239524" y="1299147"/>
                </a:lnTo>
                <a:cubicBezTo>
                  <a:pt x="239524" y="1365290"/>
                  <a:pt x="185905" y="1418909"/>
                  <a:pt x="119762" y="1418909"/>
                </a:cubicBezTo>
                <a:cubicBezTo>
                  <a:pt x="53619" y="1418909"/>
                  <a:pt x="0" y="1365290"/>
                  <a:pt x="0" y="1299147"/>
                </a:cubicBezTo>
                <a:lnTo>
                  <a:pt x="0" y="803712"/>
                </a:lnTo>
                <a:cubicBezTo>
                  <a:pt x="0" y="737569"/>
                  <a:pt x="53619" y="683950"/>
                  <a:pt x="119762" y="683950"/>
                </a:cubicBezTo>
                <a:close/>
                <a:moveTo>
                  <a:pt x="1058285" y="381191"/>
                </a:moveTo>
                <a:cubicBezTo>
                  <a:pt x="1028091" y="381191"/>
                  <a:pt x="1003614" y="405668"/>
                  <a:pt x="1003614" y="435862"/>
                </a:cubicBezTo>
                <a:cubicBezTo>
                  <a:pt x="1003614" y="466056"/>
                  <a:pt x="1028091" y="490533"/>
                  <a:pt x="1058285" y="490533"/>
                </a:cubicBezTo>
                <a:cubicBezTo>
                  <a:pt x="1088479" y="490533"/>
                  <a:pt x="1112956" y="466056"/>
                  <a:pt x="1112956" y="435862"/>
                </a:cubicBezTo>
                <a:cubicBezTo>
                  <a:pt x="1112956" y="405668"/>
                  <a:pt x="1088479" y="381191"/>
                  <a:pt x="1058285" y="381191"/>
                </a:cubicBezTo>
                <a:close/>
                <a:moveTo>
                  <a:pt x="620445" y="381191"/>
                </a:moveTo>
                <a:cubicBezTo>
                  <a:pt x="590251" y="381191"/>
                  <a:pt x="565774" y="405668"/>
                  <a:pt x="565774" y="435862"/>
                </a:cubicBezTo>
                <a:cubicBezTo>
                  <a:pt x="565774" y="466056"/>
                  <a:pt x="590251" y="490533"/>
                  <a:pt x="620445" y="490533"/>
                </a:cubicBezTo>
                <a:cubicBezTo>
                  <a:pt x="650639" y="490533"/>
                  <a:pt x="675116" y="466056"/>
                  <a:pt x="675116" y="435862"/>
                </a:cubicBezTo>
                <a:cubicBezTo>
                  <a:pt x="675116" y="405668"/>
                  <a:pt x="650639" y="381191"/>
                  <a:pt x="620445" y="381191"/>
                </a:cubicBezTo>
                <a:close/>
                <a:moveTo>
                  <a:pt x="508384" y="1373"/>
                </a:moveTo>
                <a:cubicBezTo>
                  <a:pt x="515956" y="3701"/>
                  <a:pt x="522639" y="8917"/>
                  <a:pt x="526639" y="16470"/>
                </a:cubicBezTo>
                <a:lnTo>
                  <a:pt x="615978" y="185144"/>
                </a:lnTo>
                <a:cubicBezTo>
                  <a:pt x="687009" y="148129"/>
                  <a:pt x="767930" y="128483"/>
                  <a:pt x="853439" y="128483"/>
                </a:cubicBezTo>
                <a:cubicBezTo>
                  <a:pt x="932860" y="128483"/>
                  <a:pt x="1008322" y="145431"/>
                  <a:pt x="1075718" y="177325"/>
                </a:cubicBezTo>
                <a:lnTo>
                  <a:pt x="1150798" y="40824"/>
                </a:lnTo>
                <a:cubicBezTo>
                  <a:pt x="1154917" y="33335"/>
                  <a:pt x="1161682" y="28224"/>
                  <a:pt x="1169289" y="26016"/>
                </a:cubicBezTo>
                <a:cubicBezTo>
                  <a:pt x="1176896" y="23808"/>
                  <a:pt x="1185346" y="24501"/>
                  <a:pt x="1192835" y="28621"/>
                </a:cubicBezTo>
                <a:cubicBezTo>
                  <a:pt x="1207813" y="36859"/>
                  <a:pt x="1213277" y="55680"/>
                  <a:pt x="1205038" y="70658"/>
                </a:cubicBezTo>
                <a:lnTo>
                  <a:pt x="1130773" y="205677"/>
                </a:lnTo>
                <a:cubicBezTo>
                  <a:pt x="1280708" y="293097"/>
                  <a:pt x="1383706" y="450928"/>
                  <a:pt x="1395615" y="633899"/>
                </a:cubicBezTo>
                <a:lnTo>
                  <a:pt x="311263" y="633899"/>
                </a:lnTo>
                <a:cubicBezTo>
                  <a:pt x="322782" y="456918"/>
                  <a:pt x="419524" y="303459"/>
                  <a:pt x="560939" y="213488"/>
                </a:cubicBezTo>
                <a:lnTo>
                  <a:pt x="471935" y="45445"/>
                </a:lnTo>
                <a:cubicBezTo>
                  <a:pt x="463934" y="30339"/>
                  <a:pt x="469694" y="11606"/>
                  <a:pt x="484800" y="3605"/>
                </a:cubicBezTo>
                <a:cubicBezTo>
                  <a:pt x="492353" y="-395"/>
                  <a:pt x="500812" y="-955"/>
                  <a:pt x="508384" y="1373"/>
                </a:cubicBez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dirty="0">
              <a:solidFill>
                <a:schemeClr val="tx1">
                  <a:lumMod val="50000"/>
                  <a:lumOff val="50000"/>
                </a:schemeClr>
              </a:solidFill>
              <a:cs typeface="+mn-ea"/>
              <a:sym typeface="+mn-lt"/>
            </a:endParaRPr>
          </a:p>
        </p:txBody>
      </p:sp>
      <p:sp>
        <p:nvSpPr>
          <p:cNvPr id="16" name="文本框 15">
            <a:extLst>
              <a:ext uri="{FF2B5EF4-FFF2-40B4-BE49-F238E27FC236}">
                <a16:creationId xmlns:a16="http://schemas.microsoft.com/office/drawing/2014/main" id="{AAF01505-7C45-47D8-AF1D-7D85B0ABA4B6}"/>
              </a:ext>
            </a:extLst>
          </p:cNvPr>
          <p:cNvSpPr txBox="1"/>
          <p:nvPr/>
        </p:nvSpPr>
        <p:spPr>
          <a:xfrm>
            <a:off x="2247900" y="4190962"/>
            <a:ext cx="1602207" cy="369332"/>
          </a:xfrm>
          <a:prstGeom prst="rect">
            <a:avLst/>
          </a:prstGeom>
          <a:noFill/>
        </p:spPr>
        <p:txBody>
          <a:bodyPr wrap="square" lIns="91440" tIns="45720" rIns="91440" bIns="45720" rtlCol="0">
            <a:spAutoFit/>
          </a:bodyPr>
          <a:lstStyle/>
          <a:p>
            <a:pPr algn="ctr"/>
            <a:r>
              <a:rPr lang="en-US" altLang="zh-CN" dirty="0">
                <a:solidFill>
                  <a:schemeClr val="tx1">
                    <a:lumMod val="50000"/>
                    <a:lumOff val="50000"/>
                  </a:schemeClr>
                </a:solidFill>
                <a:cs typeface="+mn-ea"/>
                <a:sym typeface="+mn-lt"/>
              </a:rPr>
              <a:t>01</a:t>
            </a:r>
            <a:endParaRPr lang="zh-CN" altLang="en-US" dirty="0">
              <a:solidFill>
                <a:schemeClr val="tx1">
                  <a:lumMod val="50000"/>
                  <a:lumOff val="50000"/>
                </a:schemeClr>
              </a:solidFill>
              <a:cs typeface="+mn-ea"/>
              <a:sym typeface="+mn-lt"/>
            </a:endParaRPr>
          </a:p>
        </p:txBody>
      </p:sp>
      <p:sp>
        <p:nvSpPr>
          <p:cNvPr id="17" name="文本框 16">
            <a:extLst>
              <a:ext uri="{FF2B5EF4-FFF2-40B4-BE49-F238E27FC236}">
                <a16:creationId xmlns:a16="http://schemas.microsoft.com/office/drawing/2014/main" id="{4C9DD6CF-E0F4-4599-8A16-CA5110E07CBE}"/>
              </a:ext>
            </a:extLst>
          </p:cNvPr>
          <p:cNvSpPr txBox="1"/>
          <p:nvPr/>
        </p:nvSpPr>
        <p:spPr>
          <a:xfrm>
            <a:off x="5716346" y="2810580"/>
            <a:ext cx="1602207" cy="369332"/>
          </a:xfrm>
          <a:prstGeom prst="rect">
            <a:avLst/>
          </a:prstGeom>
          <a:noFill/>
        </p:spPr>
        <p:txBody>
          <a:bodyPr wrap="square" lIns="91440" tIns="45720" rIns="91440" bIns="45720" rtlCol="0">
            <a:spAutoFit/>
          </a:bodyPr>
          <a:lstStyle/>
          <a:p>
            <a:pPr algn="ctr"/>
            <a:r>
              <a:rPr lang="en-US" altLang="zh-CN" dirty="0">
                <a:solidFill>
                  <a:schemeClr val="tx1">
                    <a:lumMod val="50000"/>
                    <a:lumOff val="50000"/>
                  </a:schemeClr>
                </a:solidFill>
                <a:cs typeface="+mn-ea"/>
                <a:sym typeface="+mn-lt"/>
              </a:rPr>
              <a:t>02</a:t>
            </a:r>
            <a:endParaRPr lang="zh-CN" altLang="en-US" dirty="0">
              <a:solidFill>
                <a:schemeClr val="tx1">
                  <a:lumMod val="50000"/>
                  <a:lumOff val="50000"/>
                </a:schemeClr>
              </a:solidFill>
              <a:cs typeface="+mn-ea"/>
              <a:sym typeface="+mn-lt"/>
            </a:endParaRPr>
          </a:p>
        </p:txBody>
      </p:sp>
      <p:sp>
        <p:nvSpPr>
          <p:cNvPr id="18" name="文本框 17">
            <a:extLst>
              <a:ext uri="{FF2B5EF4-FFF2-40B4-BE49-F238E27FC236}">
                <a16:creationId xmlns:a16="http://schemas.microsoft.com/office/drawing/2014/main" id="{722AF71A-6680-471B-9C84-12F3E32F7AEA}"/>
              </a:ext>
            </a:extLst>
          </p:cNvPr>
          <p:cNvSpPr txBox="1"/>
          <p:nvPr/>
        </p:nvSpPr>
        <p:spPr>
          <a:xfrm>
            <a:off x="9135930" y="4190963"/>
            <a:ext cx="1602207" cy="369332"/>
          </a:xfrm>
          <a:prstGeom prst="rect">
            <a:avLst/>
          </a:prstGeom>
          <a:noFill/>
        </p:spPr>
        <p:txBody>
          <a:bodyPr wrap="square" lIns="91440" tIns="45720" rIns="91440" bIns="45720" rtlCol="0">
            <a:spAutoFit/>
          </a:bodyPr>
          <a:lstStyle/>
          <a:p>
            <a:pPr algn="ctr"/>
            <a:r>
              <a:rPr lang="en-US" altLang="zh-CN" dirty="0">
                <a:solidFill>
                  <a:schemeClr val="tx1">
                    <a:lumMod val="50000"/>
                    <a:lumOff val="50000"/>
                  </a:schemeClr>
                </a:solidFill>
                <a:cs typeface="+mn-ea"/>
                <a:sym typeface="+mn-lt"/>
              </a:rPr>
              <a:t>03</a:t>
            </a:r>
            <a:endParaRPr lang="zh-CN" altLang="en-US" dirty="0">
              <a:solidFill>
                <a:schemeClr val="tx1">
                  <a:lumMod val="50000"/>
                  <a:lumOff val="50000"/>
                </a:schemeClr>
              </a:solidFill>
              <a:cs typeface="+mn-ea"/>
              <a:sym typeface="+mn-lt"/>
            </a:endParaRPr>
          </a:p>
        </p:txBody>
      </p:sp>
      <p:sp>
        <p:nvSpPr>
          <p:cNvPr id="20" name="Text Placeholder 33">
            <a:extLst>
              <a:ext uri="{FF2B5EF4-FFF2-40B4-BE49-F238E27FC236}">
                <a16:creationId xmlns:a16="http://schemas.microsoft.com/office/drawing/2014/main" id="{43FF5DF2-4416-43DB-BADC-CF49BFE25B0C}"/>
              </a:ext>
            </a:extLst>
          </p:cNvPr>
          <p:cNvSpPr txBox="1">
            <a:spLocks/>
          </p:cNvSpPr>
          <p:nvPr/>
        </p:nvSpPr>
        <p:spPr>
          <a:xfrm>
            <a:off x="1560017" y="3214859"/>
            <a:ext cx="2129479"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altLang="zh-CN" sz="1600" b="1" dirty="0">
                <a:solidFill>
                  <a:schemeClr val="tx1">
                    <a:lumMod val="85000"/>
                    <a:lumOff val="15000"/>
                  </a:schemeClr>
                </a:solidFill>
                <a:latin typeface="+mn-lt"/>
                <a:cs typeface="+mn-ea"/>
                <a:sym typeface="+mn-lt"/>
              </a:rPr>
              <a:t>Run Original State</a:t>
            </a:r>
            <a:endParaRPr lang="en-AU" sz="1600" b="1" dirty="0">
              <a:solidFill>
                <a:schemeClr val="tx1">
                  <a:lumMod val="85000"/>
                  <a:lumOff val="15000"/>
                </a:schemeClr>
              </a:solidFill>
              <a:latin typeface="+mn-lt"/>
              <a:cs typeface="+mn-ea"/>
              <a:sym typeface="+mn-lt"/>
            </a:endParaRPr>
          </a:p>
        </p:txBody>
      </p:sp>
      <p:sp>
        <p:nvSpPr>
          <p:cNvPr id="22" name="Text Placeholder 33">
            <a:extLst>
              <a:ext uri="{FF2B5EF4-FFF2-40B4-BE49-F238E27FC236}">
                <a16:creationId xmlns:a16="http://schemas.microsoft.com/office/drawing/2014/main" id="{C5D354C6-9527-423B-B418-15ABBC048A87}"/>
              </a:ext>
            </a:extLst>
          </p:cNvPr>
          <p:cNvSpPr txBox="1">
            <a:spLocks/>
          </p:cNvSpPr>
          <p:nvPr/>
        </p:nvSpPr>
        <p:spPr>
          <a:xfrm>
            <a:off x="5166255" y="3859843"/>
            <a:ext cx="1694740"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altLang="zh-CN" sz="1600" b="1" dirty="0">
                <a:solidFill>
                  <a:schemeClr val="tx1">
                    <a:lumMod val="85000"/>
                    <a:lumOff val="15000"/>
                  </a:schemeClr>
                </a:solidFill>
                <a:latin typeface="+mn-lt"/>
                <a:cs typeface="+mn-ea"/>
                <a:sym typeface="+mn-lt"/>
              </a:rPr>
              <a:t>Analyze Output</a:t>
            </a:r>
            <a:endParaRPr lang="en-AU" sz="1600" b="1" dirty="0">
              <a:solidFill>
                <a:schemeClr val="tx1">
                  <a:lumMod val="85000"/>
                  <a:lumOff val="15000"/>
                </a:schemeClr>
              </a:solidFill>
              <a:latin typeface="+mn-lt"/>
              <a:cs typeface="+mn-ea"/>
              <a:sym typeface="+mn-lt"/>
            </a:endParaRPr>
          </a:p>
        </p:txBody>
      </p:sp>
      <p:sp>
        <p:nvSpPr>
          <p:cNvPr id="24" name="Text Placeholder 33">
            <a:extLst>
              <a:ext uri="{FF2B5EF4-FFF2-40B4-BE49-F238E27FC236}">
                <a16:creationId xmlns:a16="http://schemas.microsoft.com/office/drawing/2014/main" id="{C8B85488-C27B-4826-B124-9666896E995E}"/>
              </a:ext>
            </a:extLst>
          </p:cNvPr>
          <p:cNvSpPr txBox="1">
            <a:spLocks/>
          </p:cNvSpPr>
          <p:nvPr/>
        </p:nvSpPr>
        <p:spPr>
          <a:xfrm>
            <a:off x="8446695" y="3305889"/>
            <a:ext cx="2047639" cy="246221"/>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en-US" altLang="zh-CN" sz="1600" b="1" dirty="0">
                <a:solidFill>
                  <a:schemeClr val="tx1">
                    <a:lumMod val="85000"/>
                    <a:lumOff val="15000"/>
                  </a:schemeClr>
                </a:solidFill>
                <a:latin typeface="+mn-lt"/>
                <a:cs typeface="+mn-ea"/>
                <a:sym typeface="+mn-lt"/>
              </a:rPr>
              <a:t>Make Conclusion</a:t>
            </a:r>
            <a:endParaRPr lang="en-AU" sz="1600" b="1" dirty="0">
              <a:solidFill>
                <a:schemeClr val="tx1">
                  <a:lumMod val="85000"/>
                  <a:lumOff val="15000"/>
                </a:schemeClr>
              </a:solidFill>
              <a:latin typeface="+mn-lt"/>
              <a:cs typeface="+mn-ea"/>
              <a:sym typeface="+mn-lt"/>
            </a:endParaRPr>
          </a:p>
        </p:txBody>
      </p:sp>
      <p:sp>
        <p:nvSpPr>
          <p:cNvPr id="73" name="文本框 72">
            <a:extLst>
              <a:ext uri="{FF2B5EF4-FFF2-40B4-BE49-F238E27FC236}">
                <a16:creationId xmlns:a16="http://schemas.microsoft.com/office/drawing/2014/main" id="{5F88165E-A701-46F2-AFC2-5DEF2C70EC63}"/>
              </a:ext>
            </a:extLst>
          </p:cNvPr>
          <p:cNvSpPr txBox="1"/>
          <p:nvPr/>
        </p:nvSpPr>
        <p:spPr>
          <a:xfrm>
            <a:off x="1214021" y="329922"/>
            <a:ext cx="3002745" cy="523220"/>
          </a:xfrm>
          <a:prstGeom prst="rect">
            <a:avLst/>
          </a:prstGeom>
          <a:noFill/>
        </p:spPr>
        <p:txBody>
          <a:bodyPr wrap="none" rtlCol="0">
            <a:spAutoFit/>
          </a:bodyPr>
          <a:lstStyle/>
          <a:p>
            <a:r>
              <a:rPr lang="en-US" altLang="zh-CN"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Experimentation</a:t>
            </a:r>
            <a:endParaRPr lang="zh-CN" altLang="en-US"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pic>
        <p:nvPicPr>
          <p:cNvPr id="3" name="图片 2">
            <a:extLst>
              <a:ext uri="{FF2B5EF4-FFF2-40B4-BE49-F238E27FC236}">
                <a16:creationId xmlns:a16="http://schemas.microsoft.com/office/drawing/2014/main" id="{64F1CC2C-E5A7-3E66-3D72-A70C976A2914}"/>
              </a:ext>
            </a:extLst>
          </p:cNvPr>
          <p:cNvPicPr>
            <a:picLocks noChangeAspect="1"/>
          </p:cNvPicPr>
          <p:nvPr/>
        </p:nvPicPr>
        <p:blipFill>
          <a:blip r:embed="rId2"/>
          <a:stretch>
            <a:fillRect/>
          </a:stretch>
        </p:blipFill>
        <p:spPr>
          <a:xfrm>
            <a:off x="5139144" y="106045"/>
            <a:ext cx="6019844" cy="5210213"/>
          </a:xfrm>
          <a:prstGeom prst="rect">
            <a:avLst/>
          </a:prstGeom>
        </p:spPr>
      </p:pic>
      <p:pic>
        <p:nvPicPr>
          <p:cNvPr id="26" name="图片 25">
            <a:extLst>
              <a:ext uri="{FF2B5EF4-FFF2-40B4-BE49-F238E27FC236}">
                <a16:creationId xmlns:a16="http://schemas.microsoft.com/office/drawing/2014/main" id="{DB6CA0B5-A048-13E3-BE00-DE12153A4DB6}"/>
              </a:ext>
            </a:extLst>
          </p:cNvPr>
          <p:cNvPicPr>
            <a:picLocks noChangeAspect="1"/>
          </p:cNvPicPr>
          <p:nvPr/>
        </p:nvPicPr>
        <p:blipFill>
          <a:blip r:embed="rId3"/>
          <a:stretch>
            <a:fillRect/>
          </a:stretch>
        </p:blipFill>
        <p:spPr>
          <a:xfrm>
            <a:off x="5139144" y="5316258"/>
            <a:ext cx="3943379" cy="1433523"/>
          </a:xfrm>
          <a:prstGeom prst="rect">
            <a:avLst/>
          </a:prstGeom>
        </p:spPr>
      </p:pic>
      <p:pic>
        <p:nvPicPr>
          <p:cNvPr id="37" name="图片 36">
            <a:extLst>
              <a:ext uri="{FF2B5EF4-FFF2-40B4-BE49-F238E27FC236}">
                <a16:creationId xmlns:a16="http://schemas.microsoft.com/office/drawing/2014/main" id="{9B18B05E-438F-94E9-3661-649F24D57E8C}"/>
              </a:ext>
            </a:extLst>
          </p:cNvPr>
          <p:cNvPicPr>
            <a:picLocks noChangeAspect="1"/>
          </p:cNvPicPr>
          <p:nvPr/>
        </p:nvPicPr>
        <p:blipFill>
          <a:blip r:embed="rId4"/>
          <a:stretch>
            <a:fillRect/>
          </a:stretch>
        </p:blipFill>
        <p:spPr>
          <a:xfrm>
            <a:off x="822231" y="998865"/>
            <a:ext cx="5635300" cy="3107199"/>
          </a:xfrm>
          <a:prstGeom prst="rect">
            <a:avLst/>
          </a:prstGeom>
        </p:spPr>
      </p:pic>
      <p:pic>
        <p:nvPicPr>
          <p:cNvPr id="38" name="图片 37">
            <a:extLst>
              <a:ext uri="{FF2B5EF4-FFF2-40B4-BE49-F238E27FC236}">
                <a16:creationId xmlns:a16="http://schemas.microsoft.com/office/drawing/2014/main" id="{04E5FD08-3678-7F07-D36C-4ABF0669A288}"/>
              </a:ext>
            </a:extLst>
          </p:cNvPr>
          <p:cNvPicPr>
            <a:picLocks noChangeAspect="1"/>
          </p:cNvPicPr>
          <p:nvPr/>
        </p:nvPicPr>
        <p:blipFill>
          <a:blip r:embed="rId5"/>
          <a:stretch>
            <a:fillRect/>
          </a:stretch>
        </p:blipFill>
        <p:spPr>
          <a:xfrm>
            <a:off x="806673" y="4106064"/>
            <a:ext cx="6134145" cy="1271597"/>
          </a:xfrm>
          <a:prstGeom prst="rect">
            <a:avLst/>
          </a:prstGeom>
        </p:spPr>
      </p:pic>
    </p:spTree>
    <p:extLst>
      <p:ext uri="{BB962C8B-B14F-4D97-AF65-F5344CB8AC3E}">
        <p14:creationId xmlns:p14="http://schemas.microsoft.com/office/powerpoint/2010/main" val="26139281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00" fill="hold"/>
                                        <p:tgtEl>
                                          <p:spTgt spid="4"/>
                                        </p:tgtEl>
                                        <p:attrNameLst>
                                          <p:attrName>ppt_x</p:attrName>
                                        </p:attrNameLst>
                                      </p:cBhvr>
                                      <p:tavLst>
                                        <p:tav tm="0">
                                          <p:val>
                                            <p:strVal val="0-#ppt_w/2"/>
                                          </p:val>
                                        </p:tav>
                                        <p:tav tm="100000">
                                          <p:val>
                                            <p:strVal val="#ppt_x"/>
                                          </p:val>
                                        </p:tav>
                                      </p:tavLst>
                                    </p:anim>
                                    <p:anim calcmode="lin" valueType="num">
                                      <p:cBhvr additive="base">
                                        <p:cTn id="12" dur="7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900" fill="hold"/>
                                        <p:tgtEl>
                                          <p:spTgt spid="6"/>
                                        </p:tgtEl>
                                        <p:attrNameLst>
                                          <p:attrName>ppt_x</p:attrName>
                                        </p:attrNameLst>
                                      </p:cBhvr>
                                      <p:tavLst>
                                        <p:tav tm="0">
                                          <p:val>
                                            <p:strVal val="0-#ppt_w/2"/>
                                          </p:val>
                                        </p:tav>
                                        <p:tav tm="100000">
                                          <p:val>
                                            <p:strVal val="#ppt_x"/>
                                          </p:val>
                                        </p:tav>
                                      </p:tavLst>
                                    </p:anim>
                                    <p:anim calcmode="lin" valueType="num">
                                      <p:cBhvr additive="base">
                                        <p:cTn id="16" dur="9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400"/>
                            </p:stCondLst>
                            <p:childTnLst>
                              <p:par>
                                <p:cTn id="18" presetID="53" presetClass="entr" presetSubtype="1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par>
                          <p:cTn id="23" fill="hold">
                            <p:stCondLst>
                              <p:cond delay="1900"/>
                            </p:stCondLst>
                            <p:childTnLst>
                              <p:par>
                                <p:cTn id="24" presetID="53" presetClass="entr" presetSubtype="16"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par>
                          <p:cTn id="29" fill="hold">
                            <p:stCondLst>
                              <p:cond delay="2400"/>
                            </p:stCondLst>
                            <p:childTnLst>
                              <p:par>
                                <p:cTn id="30" presetID="53" presetClass="entr" presetSubtype="16"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childTnLst>
                          </p:cTn>
                        </p:par>
                        <p:par>
                          <p:cTn id="35" fill="hold">
                            <p:stCondLst>
                              <p:cond delay="2900"/>
                            </p:stCondLst>
                            <p:childTnLst>
                              <p:par>
                                <p:cTn id="36" presetID="23" presetClass="entr" presetSubtype="528" fill="hold" grpId="0" nodeType="afterEffect">
                                  <p:stCondLst>
                                    <p:cond delay="0"/>
                                  </p:stCondLst>
                                  <p:iterate type="lt">
                                    <p:tmPct val="5000"/>
                                  </p:iterate>
                                  <p:childTnLst>
                                    <p:set>
                                      <p:cBhvr>
                                        <p:cTn id="37" dur="1" fill="hold">
                                          <p:stCondLst>
                                            <p:cond delay="0"/>
                                          </p:stCondLst>
                                        </p:cTn>
                                        <p:tgtEl>
                                          <p:spTgt spid="16"/>
                                        </p:tgtEl>
                                        <p:attrNameLst>
                                          <p:attrName>style.visibility</p:attrName>
                                        </p:attrNameLst>
                                      </p:cBhvr>
                                      <p:to>
                                        <p:strVal val="visible"/>
                                      </p:to>
                                    </p:set>
                                    <p:anim to="" calcmode="lin" valueType="num">
                                      <p:cBhvr>
                                        <p:cTn id="38" dur="500" fill="hold">
                                          <p:stCondLst>
                                            <p:cond delay="0"/>
                                          </p:stCondLst>
                                        </p:cTn>
                                        <p:tgtEl>
                                          <p:spTgt spid="16"/>
                                        </p:tgtEl>
                                        <p:attrNameLst>
                                          <p:attrName>ppt_x</p:attrName>
                                        </p:attrNameLst>
                                      </p:cBhvr>
                                      <p:tavLst>
                                        <p:tav tm="0" fmla="#ppt_x+(8/9)*(#ppt_x-(#ppt_x-#ppt_w/2))*((1.5-1.5*$)^2-(1.5-1.5*$)^3)">
                                          <p:val>
                                            <p:strVal val="0"/>
                                          </p:val>
                                        </p:tav>
                                        <p:tav tm="100000">
                                          <p:val>
                                            <p:strVal val="1"/>
                                          </p:val>
                                        </p:tav>
                                      </p:tavLst>
                                    </p:anim>
                                    <p:anim to="" calcmode="lin" valueType="num">
                                      <p:cBhvr>
                                        <p:cTn id="39" dur="500" fill="hold">
                                          <p:stCondLst>
                                            <p:cond delay="0"/>
                                          </p:stCondLst>
                                        </p:cTn>
                                        <p:tgtEl>
                                          <p:spTgt spid="16"/>
                                        </p:tgtEl>
                                        <p:attrNameLst>
                                          <p:attrName>ppt_y</p:attrName>
                                        </p:attrNameLst>
                                      </p:cBhvr>
                                      <p:tavLst>
                                        <p:tav tm="0" fmla="#ppt_y+(8/9)*(#ppt_y-(#ppt_y+#ppt_h/2))*((1.5-1.5*$)^2-(1.5-1.5*$)^3)">
                                          <p:val>
                                            <p:strVal val="0"/>
                                          </p:val>
                                        </p:tav>
                                        <p:tav tm="100000">
                                          <p:val>
                                            <p:strVal val="1"/>
                                          </p:val>
                                        </p:tav>
                                      </p:tavLst>
                                    </p:anim>
                                    <p:anim to="" calcmode="lin" valueType="num">
                                      <p:cBhvr>
                                        <p:cTn id="40" dur="500" fill="hold">
                                          <p:stCondLst>
                                            <p:cond delay="0"/>
                                          </p:stCondLst>
                                        </p:cTn>
                                        <p:tgtEl>
                                          <p:spTgt spid="16"/>
                                        </p:tgtEl>
                                        <p:attrNameLst>
                                          <p:attrName>ppt_w</p:attrName>
                                        </p:attrNameLst>
                                      </p:cBhvr>
                                      <p:tavLst>
                                        <p:tav tm="0" fmla="#ppt_w+(8/9)*(#ppt_w-0)*((1.5-1.5*$)^2-(1.5-1.5*$)^3)">
                                          <p:val>
                                            <p:strVal val="0"/>
                                          </p:val>
                                        </p:tav>
                                        <p:tav tm="100000">
                                          <p:val>
                                            <p:strVal val="1"/>
                                          </p:val>
                                        </p:tav>
                                      </p:tavLst>
                                    </p:anim>
                                    <p:anim to="" calcmode="lin" valueType="num">
                                      <p:cBhvr>
                                        <p:cTn id="41" dur="500" fill="hold">
                                          <p:stCondLst>
                                            <p:cond delay="0"/>
                                          </p:stCondLst>
                                        </p:cTn>
                                        <p:tgtEl>
                                          <p:spTgt spid="16"/>
                                        </p:tgtEl>
                                        <p:attrNameLst>
                                          <p:attrName>ppt_h</p:attrName>
                                        </p:attrNameLst>
                                      </p:cBhvr>
                                      <p:tavLst>
                                        <p:tav tm="0" fmla="#ppt_h+(8/9)*(#ppt_h-0)*((1.5-1.5*$)^2-(1.5-1.5*$)^3)">
                                          <p:val>
                                            <p:strVal val="0"/>
                                          </p:val>
                                        </p:tav>
                                        <p:tav tm="100000">
                                          <p:val>
                                            <p:strVal val="1"/>
                                          </p:val>
                                        </p:tav>
                                      </p:tavLst>
                                    </p:anim>
                                  </p:childTnLst>
                                </p:cTn>
                              </p:par>
                            </p:childTnLst>
                          </p:cTn>
                        </p:par>
                        <p:par>
                          <p:cTn id="42" fill="hold">
                            <p:stCondLst>
                              <p:cond delay="3425"/>
                            </p:stCondLst>
                            <p:childTnLst>
                              <p:par>
                                <p:cTn id="43" presetID="23" presetClass="entr" presetSubtype="528" fill="hold" grpId="0" nodeType="afterEffect">
                                  <p:stCondLst>
                                    <p:cond delay="0"/>
                                  </p:stCondLst>
                                  <p:iterate type="lt">
                                    <p:tmPct val="5000"/>
                                  </p:iterate>
                                  <p:childTnLst>
                                    <p:set>
                                      <p:cBhvr>
                                        <p:cTn id="44" dur="1" fill="hold">
                                          <p:stCondLst>
                                            <p:cond delay="0"/>
                                          </p:stCondLst>
                                        </p:cTn>
                                        <p:tgtEl>
                                          <p:spTgt spid="17"/>
                                        </p:tgtEl>
                                        <p:attrNameLst>
                                          <p:attrName>style.visibility</p:attrName>
                                        </p:attrNameLst>
                                      </p:cBhvr>
                                      <p:to>
                                        <p:strVal val="visible"/>
                                      </p:to>
                                    </p:set>
                                    <p:anim to="" calcmode="lin" valueType="num">
                                      <p:cBhvr>
                                        <p:cTn id="45" dur="675" fill="hold">
                                          <p:stCondLst>
                                            <p:cond delay="0"/>
                                          </p:stCondLst>
                                        </p:cTn>
                                        <p:tgtEl>
                                          <p:spTgt spid="17"/>
                                        </p:tgtEl>
                                        <p:attrNameLst>
                                          <p:attrName>ppt_x</p:attrName>
                                        </p:attrNameLst>
                                      </p:cBhvr>
                                      <p:tavLst>
                                        <p:tav tm="0" fmla="#ppt_x+(8/9)*(#ppt_x-(#ppt_x-#ppt_w/2))*((1.5-1.5*$)^2-(1.5-1.5*$)^3)">
                                          <p:val>
                                            <p:strVal val="0"/>
                                          </p:val>
                                        </p:tav>
                                        <p:tav tm="100000">
                                          <p:val>
                                            <p:strVal val="1"/>
                                          </p:val>
                                        </p:tav>
                                      </p:tavLst>
                                    </p:anim>
                                    <p:anim to="" calcmode="lin" valueType="num">
                                      <p:cBhvr>
                                        <p:cTn id="46" dur="675" fill="hold">
                                          <p:stCondLst>
                                            <p:cond delay="0"/>
                                          </p:stCondLst>
                                        </p:cTn>
                                        <p:tgtEl>
                                          <p:spTgt spid="17"/>
                                        </p:tgtEl>
                                        <p:attrNameLst>
                                          <p:attrName>ppt_y</p:attrName>
                                        </p:attrNameLst>
                                      </p:cBhvr>
                                      <p:tavLst>
                                        <p:tav tm="0" fmla="#ppt_y+(8/9)*(#ppt_y-(#ppt_y+#ppt_h/2))*((1.5-1.5*$)^2-(1.5-1.5*$)^3)">
                                          <p:val>
                                            <p:strVal val="0"/>
                                          </p:val>
                                        </p:tav>
                                        <p:tav tm="100000">
                                          <p:val>
                                            <p:strVal val="1"/>
                                          </p:val>
                                        </p:tav>
                                      </p:tavLst>
                                    </p:anim>
                                    <p:anim to="" calcmode="lin" valueType="num">
                                      <p:cBhvr>
                                        <p:cTn id="47" dur="675" fill="hold">
                                          <p:stCondLst>
                                            <p:cond delay="0"/>
                                          </p:stCondLst>
                                        </p:cTn>
                                        <p:tgtEl>
                                          <p:spTgt spid="17"/>
                                        </p:tgtEl>
                                        <p:attrNameLst>
                                          <p:attrName>ppt_w</p:attrName>
                                        </p:attrNameLst>
                                      </p:cBhvr>
                                      <p:tavLst>
                                        <p:tav tm="0" fmla="#ppt_w+(8/9)*(#ppt_w-0)*((1.5-1.5*$)^2-(1.5-1.5*$)^3)">
                                          <p:val>
                                            <p:strVal val="0"/>
                                          </p:val>
                                        </p:tav>
                                        <p:tav tm="100000">
                                          <p:val>
                                            <p:strVal val="1"/>
                                          </p:val>
                                        </p:tav>
                                      </p:tavLst>
                                    </p:anim>
                                    <p:anim to="" calcmode="lin" valueType="num">
                                      <p:cBhvr>
                                        <p:cTn id="48" dur="675" fill="hold">
                                          <p:stCondLst>
                                            <p:cond delay="0"/>
                                          </p:stCondLst>
                                        </p:cTn>
                                        <p:tgtEl>
                                          <p:spTgt spid="17"/>
                                        </p:tgtEl>
                                        <p:attrNameLst>
                                          <p:attrName>ppt_h</p:attrName>
                                        </p:attrNameLst>
                                      </p:cBhvr>
                                      <p:tavLst>
                                        <p:tav tm="0" fmla="#ppt_h+(8/9)*(#ppt_h-0)*((1.5-1.5*$)^2-(1.5-1.5*$)^3)">
                                          <p:val>
                                            <p:strVal val="0"/>
                                          </p:val>
                                        </p:tav>
                                        <p:tav tm="100000">
                                          <p:val>
                                            <p:strVal val="1"/>
                                          </p:val>
                                        </p:tav>
                                      </p:tavLst>
                                    </p:anim>
                                  </p:childTnLst>
                                </p:cTn>
                              </p:par>
                            </p:childTnLst>
                          </p:cTn>
                        </p:par>
                        <p:par>
                          <p:cTn id="49" fill="hold">
                            <p:stCondLst>
                              <p:cond delay="4134"/>
                            </p:stCondLst>
                            <p:childTnLst>
                              <p:par>
                                <p:cTn id="50" presetID="23" presetClass="entr" presetSubtype="528" fill="hold" grpId="0" nodeType="afterEffect">
                                  <p:stCondLst>
                                    <p:cond delay="0"/>
                                  </p:stCondLst>
                                  <p:iterate type="lt">
                                    <p:tmPct val="5000"/>
                                  </p:iterate>
                                  <p:childTnLst>
                                    <p:set>
                                      <p:cBhvr>
                                        <p:cTn id="51" dur="1" fill="hold">
                                          <p:stCondLst>
                                            <p:cond delay="0"/>
                                          </p:stCondLst>
                                        </p:cTn>
                                        <p:tgtEl>
                                          <p:spTgt spid="18"/>
                                        </p:tgtEl>
                                        <p:attrNameLst>
                                          <p:attrName>style.visibility</p:attrName>
                                        </p:attrNameLst>
                                      </p:cBhvr>
                                      <p:to>
                                        <p:strVal val="visible"/>
                                      </p:to>
                                    </p:set>
                                    <p:anim to="" calcmode="lin" valueType="num">
                                      <p:cBhvr>
                                        <p:cTn id="52" dur="666" fill="hold">
                                          <p:stCondLst>
                                            <p:cond delay="0"/>
                                          </p:stCondLst>
                                        </p:cTn>
                                        <p:tgtEl>
                                          <p:spTgt spid="18"/>
                                        </p:tgtEl>
                                        <p:attrNameLst>
                                          <p:attrName>ppt_x</p:attrName>
                                        </p:attrNameLst>
                                      </p:cBhvr>
                                      <p:tavLst>
                                        <p:tav tm="0" fmla="#ppt_x+(8/9)*(#ppt_x-(#ppt_x-#ppt_w/2))*((1.5-1.5*$)^2-(1.5-1.5*$)^3)">
                                          <p:val>
                                            <p:strVal val="0"/>
                                          </p:val>
                                        </p:tav>
                                        <p:tav tm="100000">
                                          <p:val>
                                            <p:strVal val="1"/>
                                          </p:val>
                                        </p:tav>
                                      </p:tavLst>
                                    </p:anim>
                                    <p:anim to="" calcmode="lin" valueType="num">
                                      <p:cBhvr>
                                        <p:cTn id="53" dur="666" fill="hold">
                                          <p:stCondLst>
                                            <p:cond delay="0"/>
                                          </p:stCondLst>
                                        </p:cTn>
                                        <p:tgtEl>
                                          <p:spTgt spid="18"/>
                                        </p:tgtEl>
                                        <p:attrNameLst>
                                          <p:attrName>ppt_y</p:attrName>
                                        </p:attrNameLst>
                                      </p:cBhvr>
                                      <p:tavLst>
                                        <p:tav tm="0" fmla="#ppt_y+(8/9)*(#ppt_y-(#ppt_y+#ppt_h/2))*((1.5-1.5*$)^2-(1.5-1.5*$)^3)">
                                          <p:val>
                                            <p:strVal val="0"/>
                                          </p:val>
                                        </p:tav>
                                        <p:tav tm="100000">
                                          <p:val>
                                            <p:strVal val="1"/>
                                          </p:val>
                                        </p:tav>
                                      </p:tavLst>
                                    </p:anim>
                                    <p:anim to="" calcmode="lin" valueType="num">
                                      <p:cBhvr>
                                        <p:cTn id="54" dur="666" fill="hold">
                                          <p:stCondLst>
                                            <p:cond delay="0"/>
                                          </p:stCondLst>
                                        </p:cTn>
                                        <p:tgtEl>
                                          <p:spTgt spid="18"/>
                                        </p:tgtEl>
                                        <p:attrNameLst>
                                          <p:attrName>ppt_w</p:attrName>
                                        </p:attrNameLst>
                                      </p:cBhvr>
                                      <p:tavLst>
                                        <p:tav tm="0" fmla="#ppt_w+(8/9)*(#ppt_w-0)*((1.5-1.5*$)^2-(1.5-1.5*$)^3)">
                                          <p:val>
                                            <p:strVal val="0"/>
                                          </p:val>
                                        </p:tav>
                                        <p:tav tm="100000">
                                          <p:val>
                                            <p:strVal val="1"/>
                                          </p:val>
                                        </p:tav>
                                      </p:tavLst>
                                    </p:anim>
                                    <p:anim to="" calcmode="lin" valueType="num">
                                      <p:cBhvr>
                                        <p:cTn id="55" dur="666" fill="hold">
                                          <p:stCondLst>
                                            <p:cond delay="0"/>
                                          </p:stCondLst>
                                        </p:cTn>
                                        <p:tgtEl>
                                          <p:spTgt spid="18"/>
                                        </p:tgtEl>
                                        <p:attrNameLst>
                                          <p:attrName>ppt_h</p:attrName>
                                        </p:attrNameLst>
                                      </p:cBhvr>
                                      <p:tavLst>
                                        <p:tav tm="0" fmla="#ppt_h+(8/9)*(#ppt_h-0)*((1.5-1.5*$)^2-(1.5-1.5*$)^3)">
                                          <p:val>
                                            <p:strVal val="0"/>
                                          </p:val>
                                        </p:tav>
                                        <p:tav tm="100000">
                                          <p:val>
                                            <p:strVal val="1"/>
                                          </p:val>
                                        </p:tav>
                                      </p:tavLst>
                                    </p:anim>
                                  </p:childTnLst>
                                </p:cTn>
                              </p:par>
                              <p:par>
                                <p:cTn id="56" presetID="22" presetClass="entr" presetSubtype="4"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down)">
                                      <p:cBhvr>
                                        <p:cTn id="58" dur="500"/>
                                        <p:tgtEl>
                                          <p:spTgt spid="20"/>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down)">
                                      <p:cBhvr>
                                        <p:cTn id="61" dur="500"/>
                                        <p:tgtEl>
                                          <p:spTgt spid="2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wipe(down)">
                                      <p:cBhvr>
                                        <p:cTn id="64" dur="500"/>
                                        <p:tgtEl>
                                          <p:spTgt spid="24"/>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additive="base">
                                        <p:cTn id="69" dur="500" fill="hold"/>
                                        <p:tgtEl>
                                          <p:spTgt spid="3"/>
                                        </p:tgtEl>
                                        <p:attrNameLst>
                                          <p:attrName>ppt_x</p:attrName>
                                        </p:attrNameLst>
                                      </p:cBhvr>
                                      <p:tavLst>
                                        <p:tav tm="0">
                                          <p:val>
                                            <p:strVal val="#ppt_x"/>
                                          </p:val>
                                        </p:tav>
                                        <p:tav tm="100000">
                                          <p:val>
                                            <p:strVal val="#ppt_x"/>
                                          </p:val>
                                        </p:tav>
                                      </p:tavLst>
                                    </p:anim>
                                    <p:anim calcmode="lin" valueType="num">
                                      <p:cBhvr additive="base">
                                        <p:cTn id="70" dur="500" fill="hold"/>
                                        <p:tgtEl>
                                          <p:spTgt spid="3"/>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nodeType="clickEffect">
                                  <p:stCondLst>
                                    <p:cond delay="0"/>
                                  </p:stCondLst>
                                  <p:childTnLst>
                                    <p:anim calcmode="lin" valueType="num">
                                      <p:cBhvr additive="base">
                                        <p:cTn id="78" dur="500"/>
                                        <p:tgtEl>
                                          <p:spTgt spid="3"/>
                                        </p:tgtEl>
                                        <p:attrNameLst>
                                          <p:attrName>ppt_x</p:attrName>
                                        </p:attrNameLst>
                                      </p:cBhvr>
                                      <p:tavLst>
                                        <p:tav tm="0">
                                          <p:val>
                                            <p:strVal val="ppt_x"/>
                                          </p:val>
                                        </p:tav>
                                        <p:tav tm="100000">
                                          <p:val>
                                            <p:strVal val="ppt_x"/>
                                          </p:val>
                                        </p:tav>
                                      </p:tavLst>
                                    </p:anim>
                                    <p:anim calcmode="lin" valueType="num">
                                      <p:cBhvr additive="base">
                                        <p:cTn id="79" dur="500"/>
                                        <p:tgtEl>
                                          <p:spTgt spid="3"/>
                                        </p:tgtEl>
                                        <p:attrNameLst>
                                          <p:attrName>ppt_y</p:attrName>
                                        </p:attrNameLst>
                                      </p:cBhvr>
                                      <p:tavLst>
                                        <p:tav tm="0">
                                          <p:val>
                                            <p:strVal val="ppt_y"/>
                                          </p:val>
                                        </p:tav>
                                        <p:tav tm="100000">
                                          <p:val>
                                            <p:strVal val="1+ppt_h/2"/>
                                          </p:val>
                                        </p:tav>
                                      </p:tavLst>
                                    </p:anim>
                                    <p:set>
                                      <p:cBhvr>
                                        <p:cTn id="80" dur="1" fill="hold">
                                          <p:stCondLst>
                                            <p:cond delay="499"/>
                                          </p:stCondLst>
                                        </p:cTn>
                                        <p:tgtEl>
                                          <p:spTgt spid="3"/>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26"/>
                                        </p:tgtEl>
                                        <p:attrNameLst>
                                          <p:attrName>ppt_x</p:attrName>
                                        </p:attrNameLst>
                                      </p:cBhvr>
                                      <p:tavLst>
                                        <p:tav tm="0">
                                          <p:val>
                                            <p:strVal val="ppt_x"/>
                                          </p:val>
                                        </p:tav>
                                        <p:tav tm="100000">
                                          <p:val>
                                            <p:strVal val="ppt_x"/>
                                          </p:val>
                                        </p:tav>
                                      </p:tavLst>
                                    </p:anim>
                                    <p:anim calcmode="lin" valueType="num">
                                      <p:cBhvr additive="base">
                                        <p:cTn id="83" dur="500"/>
                                        <p:tgtEl>
                                          <p:spTgt spid="26"/>
                                        </p:tgtEl>
                                        <p:attrNameLst>
                                          <p:attrName>ppt_y</p:attrName>
                                        </p:attrNameLst>
                                      </p:cBhvr>
                                      <p:tavLst>
                                        <p:tav tm="0">
                                          <p:val>
                                            <p:strVal val="ppt_y"/>
                                          </p:val>
                                        </p:tav>
                                        <p:tav tm="100000">
                                          <p:val>
                                            <p:strVal val="1+ppt_h/2"/>
                                          </p:val>
                                        </p:tav>
                                      </p:tavLst>
                                    </p:anim>
                                    <p:set>
                                      <p:cBhvr>
                                        <p:cTn id="84" dur="1" fill="hold">
                                          <p:stCondLst>
                                            <p:cond delay="499"/>
                                          </p:stCondLst>
                                        </p:cTn>
                                        <p:tgtEl>
                                          <p:spTgt spid="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wipe(down)">
                                      <p:cBhvr>
                                        <p:cTn id="89" dur="500"/>
                                        <p:tgtEl>
                                          <p:spTgt spid="37"/>
                                        </p:tgtEl>
                                      </p:cBhvr>
                                    </p:animEffect>
                                  </p:childTnLst>
                                </p:cTn>
                              </p:par>
                              <p:par>
                                <p:cTn id="90" presetID="22" presetClass="entr" presetSubtype="4" fill="hold"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wipe(down)">
                                      <p:cBhvr>
                                        <p:cTn id="9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5" grpId="0" animBg="1"/>
      <p:bldP spid="16" grpId="0"/>
      <p:bldP spid="17" grpId="0"/>
      <p:bldP spid="18" grpId="0"/>
      <p:bldP spid="20" grpId="0"/>
      <p:bldP spid="22"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10CA15A-366E-471A-A230-160F5C474577}"/>
              </a:ext>
            </a:extLst>
          </p:cNvPr>
          <p:cNvGrpSpPr/>
          <p:nvPr/>
        </p:nvGrpSpPr>
        <p:grpSpPr>
          <a:xfrm>
            <a:off x="1227838" y="991500"/>
            <a:ext cx="7412001" cy="4238407"/>
            <a:chOff x="1212598" y="991500"/>
            <a:chExt cx="7412001" cy="4238407"/>
          </a:xfrm>
        </p:grpSpPr>
        <p:sp>
          <p:nvSpPr>
            <p:cNvPr id="6" name="平行四边形 5">
              <a:extLst>
                <a:ext uri="{FF2B5EF4-FFF2-40B4-BE49-F238E27FC236}">
                  <a16:creationId xmlns:a16="http://schemas.microsoft.com/office/drawing/2014/main" id="{B82B6252-FA21-4304-82F6-199DBEF4A35C}"/>
                </a:ext>
              </a:extLst>
            </p:cNvPr>
            <p:cNvSpPr/>
            <p:nvPr/>
          </p:nvSpPr>
          <p:spPr>
            <a:xfrm>
              <a:off x="6297590" y="2952225"/>
              <a:ext cx="2327009" cy="567707"/>
            </a:xfrm>
            <a:prstGeom prst="parallelogram">
              <a:avLst>
                <a:gd name="adj" fmla="val 300067"/>
              </a:avLst>
            </a:prstGeom>
            <a:gradFill>
              <a:gsLst>
                <a:gs pos="0">
                  <a:schemeClr val="bg1">
                    <a:lumMod val="85000"/>
                    <a:alpha val="54000"/>
                  </a:schemeClr>
                </a:gs>
                <a:gs pos="100000">
                  <a:schemeClr val="bg1">
                    <a:lumMod val="75000"/>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schemeClr val="tx1">
                    <a:lumMod val="50000"/>
                    <a:lumOff val="50000"/>
                  </a:schemeClr>
                </a:solidFill>
                <a:cs typeface="+mn-ea"/>
                <a:sym typeface="+mn-lt"/>
              </a:endParaRPr>
            </a:p>
          </p:txBody>
        </p:sp>
        <p:sp>
          <p:nvSpPr>
            <p:cNvPr id="7" name="任意多边形 49">
              <a:extLst>
                <a:ext uri="{FF2B5EF4-FFF2-40B4-BE49-F238E27FC236}">
                  <a16:creationId xmlns:a16="http://schemas.microsoft.com/office/drawing/2014/main" id="{14B2B75E-F482-4103-BE5A-3A705E433428}"/>
                </a:ext>
              </a:extLst>
            </p:cNvPr>
            <p:cNvSpPr/>
            <p:nvPr/>
          </p:nvSpPr>
          <p:spPr>
            <a:xfrm>
              <a:off x="6779303" y="991500"/>
              <a:ext cx="1502239" cy="2378407"/>
            </a:xfrm>
            <a:custGeom>
              <a:avLst/>
              <a:gdLst>
                <a:gd name="connsiteX0" fmla="*/ 1072154 w 1502238"/>
                <a:gd name="connsiteY0" fmla="*/ 0 h 2378406"/>
                <a:gd name="connsiteX1" fmla="*/ 1502238 w 1502238"/>
                <a:gd name="connsiteY1" fmla="*/ 359868 h 2378406"/>
                <a:gd name="connsiteX2" fmla="*/ 1249979 w 1502238"/>
                <a:gd name="connsiteY2" fmla="*/ 358397 h 2378406"/>
                <a:gd name="connsiteX3" fmla="*/ 570687 w 1502238"/>
                <a:gd name="connsiteY3" fmla="*/ 2378406 h 2378406"/>
                <a:gd name="connsiteX4" fmla="*/ 0 w 1502238"/>
                <a:gd name="connsiteY4" fmla="*/ 2378406 h 2378406"/>
                <a:gd name="connsiteX5" fmla="*/ 680409 w 1502238"/>
                <a:gd name="connsiteY5" fmla="*/ 355075 h 2378406"/>
                <a:gd name="connsiteX6" fmla="*/ 413470 w 1502238"/>
                <a:gd name="connsiteY6" fmla="*/ 353518 h 237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2238" h="2378406">
                  <a:moveTo>
                    <a:pt x="1072154" y="0"/>
                  </a:moveTo>
                  <a:lnTo>
                    <a:pt x="1502238" y="359868"/>
                  </a:lnTo>
                  <a:lnTo>
                    <a:pt x="1249979" y="358397"/>
                  </a:lnTo>
                  <a:lnTo>
                    <a:pt x="570687" y="2378406"/>
                  </a:lnTo>
                  <a:lnTo>
                    <a:pt x="0" y="2378406"/>
                  </a:lnTo>
                  <a:lnTo>
                    <a:pt x="680409" y="355075"/>
                  </a:lnTo>
                  <a:lnTo>
                    <a:pt x="413470" y="353518"/>
                  </a:lnTo>
                  <a:close/>
                </a:path>
              </a:pathLst>
            </a:custGeom>
            <a:solidFill>
              <a:schemeClr val="accent1"/>
            </a:solidFill>
            <a:ln>
              <a:noFill/>
            </a:ln>
            <a:scene3d>
              <a:camera prst="orthographicFront"/>
              <a:lightRig rig="threePt" dir="t"/>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prstClr val="white"/>
                </a:solidFill>
                <a:cs typeface="+mn-ea"/>
                <a:sym typeface="+mn-lt"/>
              </a:endParaRPr>
            </a:p>
          </p:txBody>
        </p:sp>
        <p:grpSp>
          <p:nvGrpSpPr>
            <p:cNvPr id="8" name="组合 7">
              <a:extLst>
                <a:ext uri="{FF2B5EF4-FFF2-40B4-BE49-F238E27FC236}">
                  <a16:creationId xmlns:a16="http://schemas.microsoft.com/office/drawing/2014/main" id="{449ACBF6-5C6B-4340-B268-93C6709A8C33}"/>
                </a:ext>
              </a:extLst>
            </p:cNvPr>
            <p:cNvGrpSpPr/>
            <p:nvPr/>
          </p:nvGrpSpPr>
          <p:grpSpPr>
            <a:xfrm>
              <a:off x="4632636" y="2109655"/>
              <a:ext cx="2764635" cy="1974868"/>
              <a:chOff x="1962845" y="3482481"/>
              <a:chExt cx="2764635" cy="1974868"/>
            </a:xfrm>
          </p:grpSpPr>
          <p:sp>
            <p:nvSpPr>
              <p:cNvPr id="21" name="平行四边形 20">
                <a:extLst>
                  <a:ext uri="{FF2B5EF4-FFF2-40B4-BE49-F238E27FC236}">
                    <a16:creationId xmlns:a16="http://schemas.microsoft.com/office/drawing/2014/main" id="{D288F68D-5322-47E3-B24C-8F36B79360B9}"/>
                  </a:ext>
                </a:extLst>
              </p:cNvPr>
              <p:cNvSpPr/>
              <p:nvPr/>
            </p:nvSpPr>
            <p:spPr>
              <a:xfrm>
                <a:off x="3680059" y="4739373"/>
                <a:ext cx="1047421" cy="148969"/>
              </a:xfrm>
              <a:prstGeom prst="parallelogram">
                <a:avLst>
                  <a:gd name="adj" fmla="val 291380"/>
                </a:avLst>
              </a:prstGeom>
              <a:solidFill>
                <a:srgbClr val="124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50000"/>
                      <a:lumOff val="50000"/>
                    </a:schemeClr>
                  </a:solidFill>
                  <a:cs typeface="+mn-ea"/>
                  <a:sym typeface="+mn-lt"/>
                </a:endParaRPr>
              </a:p>
            </p:txBody>
          </p:sp>
          <p:sp>
            <p:nvSpPr>
              <p:cNvPr id="22" name="平行四边形 21">
                <a:extLst>
                  <a:ext uri="{FF2B5EF4-FFF2-40B4-BE49-F238E27FC236}">
                    <a16:creationId xmlns:a16="http://schemas.microsoft.com/office/drawing/2014/main" id="{37E37368-9EDE-443F-B308-315888BDD21A}"/>
                  </a:ext>
                </a:extLst>
              </p:cNvPr>
              <p:cNvSpPr/>
              <p:nvPr/>
            </p:nvSpPr>
            <p:spPr>
              <a:xfrm>
                <a:off x="1962845" y="4889642"/>
                <a:ext cx="2327009" cy="567707"/>
              </a:xfrm>
              <a:prstGeom prst="parallelogram">
                <a:avLst>
                  <a:gd name="adj" fmla="val 300067"/>
                </a:avLst>
              </a:prstGeom>
              <a:gradFill>
                <a:gsLst>
                  <a:gs pos="0">
                    <a:schemeClr val="bg1">
                      <a:lumMod val="85000"/>
                      <a:alpha val="54000"/>
                    </a:schemeClr>
                  </a:gs>
                  <a:gs pos="100000">
                    <a:schemeClr val="bg1">
                      <a:lumMod val="75000"/>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50000"/>
                      <a:lumOff val="50000"/>
                    </a:schemeClr>
                  </a:solidFill>
                  <a:cs typeface="+mn-ea"/>
                  <a:sym typeface="+mn-lt"/>
                </a:endParaRPr>
              </a:p>
            </p:txBody>
          </p:sp>
          <p:sp>
            <p:nvSpPr>
              <p:cNvPr id="23" name="平行四边形 22">
                <a:extLst>
                  <a:ext uri="{FF2B5EF4-FFF2-40B4-BE49-F238E27FC236}">
                    <a16:creationId xmlns:a16="http://schemas.microsoft.com/office/drawing/2014/main" id="{BAAADACB-C173-4066-8899-2B5745598505}"/>
                  </a:ext>
                </a:extLst>
              </p:cNvPr>
              <p:cNvSpPr/>
              <p:nvPr/>
            </p:nvSpPr>
            <p:spPr>
              <a:xfrm flipH="1">
                <a:off x="3420856" y="3486450"/>
                <a:ext cx="862648" cy="1409543"/>
              </a:xfrm>
              <a:prstGeom prst="parallelogram">
                <a:avLst>
                  <a:gd name="adj" fmla="val 29638"/>
                </a:avLst>
              </a:prstGeom>
              <a:gradFill>
                <a:gsLst>
                  <a:gs pos="0">
                    <a:schemeClr val="tx1">
                      <a:lumMod val="65000"/>
                      <a:lumOff val="35000"/>
                    </a:schemeClr>
                  </a:gs>
                  <a:gs pos="100000">
                    <a:schemeClr val="bg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50000"/>
                      <a:lumOff val="50000"/>
                    </a:schemeClr>
                  </a:solidFill>
                  <a:cs typeface="+mn-ea"/>
                  <a:sym typeface="+mn-lt"/>
                </a:endParaRPr>
              </a:p>
            </p:txBody>
          </p:sp>
          <p:sp>
            <p:nvSpPr>
              <p:cNvPr id="24" name="平行四边形 23">
                <a:extLst>
                  <a:ext uri="{FF2B5EF4-FFF2-40B4-BE49-F238E27FC236}">
                    <a16:creationId xmlns:a16="http://schemas.microsoft.com/office/drawing/2014/main" id="{FF5770B7-408A-40B2-B60C-596F1B043519}"/>
                  </a:ext>
                </a:extLst>
              </p:cNvPr>
              <p:cNvSpPr/>
              <p:nvPr/>
            </p:nvSpPr>
            <p:spPr>
              <a:xfrm>
                <a:off x="2443126" y="3630227"/>
                <a:ext cx="1164306" cy="1675442"/>
              </a:xfrm>
              <a:prstGeom prst="parallelogram">
                <a:avLst>
                  <a:gd name="adj" fmla="val 483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50000"/>
                      <a:lumOff val="50000"/>
                    </a:schemeClr>
                  </a:solidFill>
                  <a:cs typeface="+mn-ea"/>
                  <a:sym typeface="+mn-lt"/>
                </a:endParaRPr>
              </a:p>
            </p:txBody>
          </p:sp>
          <p:sp>
            <p:nvSpPr>
              <p:cNvPr id="25" name="平行四边形 24">
                <a:extLst>
                  <a:ext uri="{FF2B5EF4-FFF2-40B4-BE49-F238E27FC236}">
                    <a16:creationId xmlns:a16="http://schemas.microsoft.com/office/drawing/2014/main" id="{5292033E-AE79-49A5-9A29-AE84F4E46987}"/>
                  </a:ext>
                </a:extLst>
              </p:cNvPr>
              <p:cNvSpPr/>
              <p:nvPr/>
            </p:nvSpPr>
            <p:spPr>
              <a:xfrm>
                <a:off x="3001320" y="3482481"/>
                <a:ext cx="1036272" cy="148969"/>
              </a:xfrm>
              <a:prstGeom prst="parallelogram">
                <a:avLst>
                  <a:gd name="adj" fmla="val 28818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50000"/>
                      <a:lumOff val="50000"/>
                    </a:schemeClr>
                  </a:solidFill>
                  <a:cs typeface="+mn-ea"/>
                  <a:sym typeface="+mn-lt"/>
                </a:endParaRPr>
              </a:p>
            </p:txBody>
          </p:sp>
        </p:grpSp>
        <p:grpSp>
          <p:nvGrpSpPr>
            <p:cNvPr id="9" name="组合 8">
              <a:extLst>
                <a:ext uri="{FF2B5EF4-FFF2-40B4-BE49-F238E27FC236}">
                  <a16:creationId xmlns:a16="http://schemas.microsoft.com/office/drawing/2014/main" id="{6CA6D8BB-32BE-4BF5-9D3F-14B5888D175E}"/>
                </a:ext>
              </a:extLst>
            </p:cNvPr>
            <p:cNvGrpSpPr/>
            <p:nvPr/>
          </p:nvGrpSpPr>
          <p:grpSpPr>
            <a:xfrm>
              <a:off x="2897694" y="2673829"/>
              <a:ext cx="2782363" cy="1974868"/>
              <a:chOff x="1945117" y="3482481"/>
              <a:chExt cx="2782363" cy="1974868"/>
            </a:xfrm>
          </p:grpSpPr>
          <p:sp>
            <p:nvSpPr>
              <p:cNvPr id="16" name="平行四边形 15">
                <a:extLst>
                  <a:ext uri="{FF2B5EF4-FFF2-40B4-BE49-F238E27FC236}">
                    <a16:creationId xmlns:a16="http://schemas.microsoft.com/office/drawing/2014/main" id="{068D063C-235A-421D-AF4D-11FF6069664F}"/>
                  </a:ext>
                </a:extLst>
              </p:cNvPr>
              <p:cNvSpPr/>
              <p:nvPr/>
            </p:nvSpPr>
            <p:spPr>
              <a:xfrm>
                <a:off x="3680059" y="4739373"/>
                <a:ext cx="1047421" cy="148969"/>
              </a:xfrm>
              <a:prstGeom prst="parallelogram">
                <a:avLst>
                  <a:gd name="adj" fmla="val 29138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50000"/>
                      <a:lumOff val="50000"/>
                    </a:schemeClr>
                  </a:solidFill>
                  <a:cs typeface="+mn-ea"/>
                  <a:sym typeface="+mn-lt"/>
                </a:endParaRPr>
              </a:p>
            </p:txBody>
          </p:sp>
          <p:sp>
            <p:nvSpPr>
              <p:cNvPr id="17" name="平行四边形 16">
                <a:extLst>
                  <a:ext uri="{FF2B5EF4-FFF2-40B4-BE49-F238E27FC236}">
                    <a16:creationId xmlns:a16="http://schemas.microsoft.com/office/drawing/2014/main" id="{7DD4D6FE-B06C-4C2F-B224-62BBE8C0F986}"/>
                  </a:ext>
                </a:extLst>
              </p:cNvPr>
              <p:cNvSpPr/>
              <p:nvPr/>
            </p:nvSpPr>
            <p:spPr>
              <a:xfrm>
                <a:off x="1945117" y="4889642"/>
                <a:ext cx="2344738" cy="567707"/>
              </a:xfrm>
              <a:prstGeom prst="parallelogram">
                <a:avLst>
                  <a:gd name="adj" fmla="val 300067"/>
                </a:avLst>
              </a:prstGeom>
              <a:gradFill>
                <a:gsLst>
                  <a:gs pos="0">
                    <a:schemeClr val="bg1">
                      <a:lumMod val="85000"/>
                      <a:alpha val="54000"/>
                    </a:schemeClr>
                  </a:gs>
                  <a:gs pos="100000">
                    <a:schemeClr val="bg1">
                      <a:lumMod val="75000"/>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50000"/>
                      <a:lumOff val="50000"/>
                    </a:schemeClr>
                  </a:solidFill>
                  <a:cs typeface="+mn-ea"/>
                  <a:sym typeface="+mn-lt"/>
                </a:endParaRPr>
              </a:p>
            </p:txBody>
          </p:sp>
          <p:sp>
            <p:nvSpPr>
              <p:cNvPr id="18" name="平行四边形 17">
                <a:extLst>
                  <a:ext uri="{FF2B5EF4-FFF2-40B4-BE49-F238E27FC236}">
                    <a16:creationId xmlns:a16="http://schemas.microsoft.com/office/drawing/2014/main" id="{B93CDCA2-FEAE-4139-9050-7EC6DA8B9CA1}"/>
                  </a:ext>
                </a:extLst>
              </p:cNvPr>
              <p:cNvSpPr/>
              <p:nvPr/>
            </p:nvSpPr>
            <p:spPr>
              <a:xfrm flipH="1">
                <a:off x="3420856" y="3486450"/>
                <a:ext cx="862648" cy="1409543"/>
              </a:xfrm>
              <a:prstGeom prst="parallelogram">
                <a:avLst>
                  <a:gd name="adj" fmla="val 29638"/>
                </a:avLst>
              </a:prstGeom>
              <a:gradFill>
                <a:gsLst>
                  <a:gs pos="0">
                    <a:schemeClr val="tx1">
                      <a:lumMod val="65000"/>
                      <a:lumOff val="35000"/>
                    </a:schemeClr>
                  </a:gs>
                  <a:gs pos="100000">
                    <a:schemeClr val="bg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50000"/>
                      <a:lumOff val="50000"/>
                    </a:schemeClr>
                  </a:solidFill>
                  <a:cs typeface="+mn-ea"/>
                  <a:sym typeface="+mn-lt"/>
                </a:endParaRPr>
              </a:p>
            </p:txBody>
          </p:sp>
          <p:sp>
            <p:nvSpPr>
              <p:cNvPr id="19" name="平行四边形 18">
                <a:extLst>
                  <a:ext uri="{FF2B5EF4-FFF2-40B4-BE49-F238E27FC236}">
                    <a16:creationId xmlns:a16="http://schemas.microsoft.com/office/drawing/2014/main" id="{9905F069-A8E2-44FE-8A3E-EC988E88E99A}"/>
                  </a:ext>
                </a:extLst>
              </p:cNvPr>
              <p:cNvSpPr/>
              <p:nvPr/>
            </p:nvSpPr>
            <p:spPr>
              <a:xfrm>
                <a:off x="2443126" y="3630227"/>
                <a:ext cx="1164306" cy="1675442"/>
              </a:xfrm>
              <a:prstGeom prst="parallelogram">
                <a:avLst>
                  <a:gd name="adj" fmla="val 483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50000"/>
                      <a:lumOff val="50000"/>
                    </a:schemeClr>
                  </a:solidFill>
                  <a:cs typeface="+mn-ea"/>
                  <a:sym typeface="+mn-lt"/>
                </a:endParaRPr>
              </a:p>
            </p:txBody>
          </p:sp>
          <p:sp>
            <p:nvSpPr>
              <p:cNvPr id="20" name="平行四边形 19">
                <a:extLst>
                  <a:ext uri="{FF2B5EF4-FFF2-40B4-BE49-F238E27FC236}">
                    <a16:creationId xmlns:a16="http://schemas.microsoft.com/office/drawing/2014/main" id="{2C43268A-339E-406F-8A32-A6258F6DA124}"/>
                  </a:ext>
                </a:extLst>
              </p:cNvPr>
              <p:cNvSpPr/>
              <p:nvPr/>
            </p:nvSpPr>
            <p:spPr>
              <a:xfrm>
                <a:off x="3001320" y="3482481"/>
                <a:ext cx="1036272" cy="148969"/>
              </a:xfrm>
              <a:prstGeom prst="parallelogram">
                <a:avLst>
                  <a:gd name="adj" fmla="val 28818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50000"/>
                      <a:lumOff val="50000"/>
                    </a:schemeClr>
                  </a:solidFill>
                  <a:cs typeface="+mn-ea"/>
                  <a:sym typeface="+mn-lt"/>
                </a:endParaRPr>
              </a:p>
            </p:txBody>
          </p:sp>
        </p:grpSp>
        <p:grpSp>
          <p:nvGrpSpPr>
            <p:cNvPr id="10" name="组合 9">
              <a:extLst>
                <a:ext uri="{FF2B5EF4-FFF2-40B4-BE49-F238E27FC236}">
                  <a16:creationId xmlns:a16="http://schemas.microsoft.com/office/drawing/2014/main" id="{FC74D9AA-445F-4B65-BB83-36D2668F5F14}"/>
                </a:ext>
              </a:extLst>
            </p:cNvPr>
            <p:cNvGrpSpPr/>
            <p:nvPr/>
          </p:nvGrpSpPr>
          <p:grpSpPr>
            <a:xfrm>
              <a:off x="1212598" y="3238076"/>
              <a:ext cx="2782363" cy="1991831"/>
              <a:chOff x="1945117" y="3480100"/>
              <a:chExt cx="2782363" cy="1991831"/>
            </a:xfrm>
          </p:grpSpPr>
          <p:sp>
            <p:nvSpPr>
              <p:cNvPr id="11" name="平行四边形 10">
                <a:extLst>
                  <a:ext uri="{FF2B5EF4-FFF2-40B4-BE49-F238E27FC236}">
                    <a16:creationId xmlns:a16="http://schemas.microsoft.com/office/drawing/2014/main" id="{B0AE8616-1869-47B0-B7BC-E284BA484F85}"/>
                  </a:ext>
                </a:extLst>
              </p:cNvPr>
              <p:cNvSpPr/>
              <p:nvPr/>
            </p:nvSpPr>
            <p:spPr>
              <a:xfrm>
                <a:off x="3680059" y="4739373"/>
                <a:ext cx="1047421" cy="148969"/>
              </a:xfrm>
              <a:prstGeom prst="parallelogram">
                <a:avLst>
                  <a:gd name="adj" fmla="val 29138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50000"/>
                      <a:lumOff val="50000"/>
                    </a:schemeClr>
                  </a:solidFill>
                  <a:cs typeface="+mn-ea"/>
                  <a:sym typeface="+mn-lt"/>
                </a:endParaRPr>
              </a:p>
            </p:txBody>
          </p:sp>
          <p:sp>
            <p:nvSpPr>
              <p:cNvPr id="12" name="平行四边形 11">
                <a:extLst>
                  <a:ext uri="{FF2B5EF4-FFF2-40B4-BE49-F238E27FC236}">
                    <a16:creationId xmlns:a16="http://schemas.microsoft.com/office/drawing/2014/main" id="{E41E2D83-5E24-4B92-90E5-DB9A37D4C778}"/>
                  </a:ext>
                </a:extLst>
              </p:cNvPr>
              <p:cNvSpPr/>
              <p:nvPr/>
            </p:nvSpPr>
            <p:spPr>
              <a:xfrm>
                <a:off x="1945117" y="4889642"/>
                <a:ext cx="2344738" cy="582289"/>
              </a:xfrm>
              <a:prstGeom prst="parallelogram">
                <a:avLst>
                  <a:gd name="adj" fmla="val 297550"/>
                </a:avLst>
              </a:prstGeom>
              <a:gradFill>
                <a:gsLst>
                  <a:gs pos="0">
                    <a:schemeClr val="bg1">
                      <a:lumMod val="85000"/>
                      <a:alpha val="54000"/>
                    </a:schemeClr>
                  </a:gs>
                  <a:gs pos="100000">
                    <a:schemeClr val="bg1">
                      <a:lumMod val="75000"/>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50000"/>
                      <a:lumOff val="50000"/>
                    </a:schemeClr>
                  </a:solidFill>
                  <a:cs typeface="+mn-ea"/>
                  <a:sym typeface="+mn-lt"/>
                </a:endParaRPr>
              </a:p>
            </p:txBody>
          </p:sp>
          <p:sp>
            <p:nvSpPr>
              <p:cNvPr id="13" name="平行四边形 12">
                <a:extLst>
                  <a:ext uri="{FF2B5EF4-FFF2-40B4-BE49-F238E27FC236}">
                    <a16:creationId xmlns:a16="http://schemas.microsoft.com/office/drawing/2014/main" id="{1F37EFA6-BB11-4740-B3B0-675C8B88FCDA}"/>
                  </a:ext>
                </a:extLst>
              </p:cNvPr>
              <p:cNvSpPr/>
              <p:nvPr/>
            </p:nvSpPr>
            <p:spPr>
              <a:xfrm flipH="1">
                <a:off x="3427206" y="3480100"/>
                <a:ext cx="862648" cy="1409543"/>
              </a:xfrm>
              <a:prstGeom prst="parallelogram">
                <a:avLst>
                  <a:gd name="adj" fmla="val 29638"/>
                </a:avLst>
              </a:prstGeom>
              <a:gradFill>
                <a:gsLst>
                  <a:gs pos="0">
                    <a:schemeClr val="tx1">
                      <a:lumMod val="65000"/>
                      <a:lumOff val="35000"/>
                    </a:schemeClr>
                  </a:gs>
                  <a:gs pos="100000">
                    <a:schemeClr val="bg1">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50000"/>
                      <a:lumOff val="50000"/>
                    </a:schemeClr>
                  </a:solidFill>
                  <a:cs typeface="+mn-ea"/>
                  <a:sym typeface="+mn-lt"/>
                </a:endParaRPr>
              </a:p>
            </p:txBody>
          </p:sp>
          <p:sp>
            <p:nvSpPr>
              <p:cNvPr id="14" name="平行四边形 13">
                <a:extLst>
                  <a:ext uri="{FF2B5EF4-FFF2-40B4-BE49-F238E27FC236}">
                    <a16:creationId xmlns:a16="http://schemas.microsoft.com/office/drawing/2014/main" id="{88AE2C4D-552C-4643-B088-CBB077AC55FD}"/>
                  </a:ext>
                </a:extLst>
              </p:cNvPr>
              <p:cNvSpPr/>
              <p:nvPr/>
            </p:nvSpPr>
            <p:spPr>
              <a:xfrm>
                <a:off x="2443126" y="3630227"/>
                <a:ext cx="1164306" cy="1675442"/>
              </a:xfrm>
              <a:prstGeom prst="parallelogram">
                <a:avLst>
                  <a:gd name="adj" fmla="val 483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50000"/>
                      <a:lumOff val="50000"/>
                    </a:schemeClr>
                  </a:solidFill>
                  <a:cs typeface="+mn-ea"/>
                  <a:sym typeface="+mn-lt"/>
                </a:endParaRPr>
              </a:p>
            </p:txBody>
          </p:sp>
          <p:sp>
            <p:nvSpPr>
              <p:cNvPr id="15" name="平行四边形 14">
                <a:extLst>
                  <a:ext uri="{FF2B5EF4-FFF2-40B4-BE49-F238E27FC236}">
                    <a16:creationId xmlns:a16="http://schemas.microsoft.com/office/drawing/2014/main" id="{3BC81E35-90B0-49FE-8982-6E1F9E9235EF}"/>
                  </a:ext>
                </a:extLst>
              </p:cNvPr>
              <p:cNvSpPr/>
              <p:nvPr/>
            </p:nvSpPr>
            <p:spPr>
              <a:xfrm>
                <a:off x="3001320" y="3482481"/>
                <a:ext cx="1036272" cy="148969"/>
              </a:xfrm>
              <a:prstGeom prst="parallelogram">
                <a:avLst>
                  <a:gd name="adj" fmla="val 28818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50000"/>
                      <a:lumOff val="50000"/>
                    </a:schemeClr>
                  </a:solidFill>
                  <a:cs typeface="+mn-ea"/>
                  <a:sym typeface="+mn-lt"/>
                </a:endParaRPr>
              </a:p>
            </p:txBody>
          </p:sp>
        </p:grpSp>
      </p:grpSp>
      <p:grpSp>
        <p:nvGrpSpPr>
          <p:cNvPr id="26" name="组合 25">
            <a:extLst>
              <a:ext uri="{FF2B5EF4-FFF2-40B4-BE49-F238E27FC236}">
                <a16:creationId xmlns:a16="http://schemas.microsoft.com/office/drawing/2014/main" id="{9E1372BB-92A3-424F-9570-D8FF8A91BF8A}"/>
              </a:ext>
            </a:extLst>
          </p:cNvPr>
          <p:cNvGrpSpPr/>
          <p:nvPr/>
        </p:nvGrpSpPr>
        <p:grpSpPr>
          <a:xfrm>
            <a:off x="2454418" y="2451839"/>
            <a:ext cx="613135" cy="478575"/>
            <a:chOff x="10044251" y="4522834"/>
            <a:chExt cx="745082" cy="657806"/>
          </a:xfrm>
          <a:solidFill>
            <a:schemeClr val="bg1">
              <a:lumMod val="75000"/>
            </a:schemeClr>
          </a:solidFill>
          <a:effectLst>
            <a:reflection blurRad="6350" stA="52000" endA="300" endPos="35000" dir="5400000" sy="-100000" algn="bl" rotWithShape="0"/>
          </a:effectLst>
        </p:grpSpPr>
        <p:sp>
          <p:nvSpPr>
            <p:cNvPr id="27" name="Oval 423">
              <a:extLst>
                <a:ext uri="{FF2B5EF4-FFF2-40B4-BE49-F238E27FC236}">
                  <a16:creationId xmlns:a16="http://schemas.microsoft.com/office/drawing/2014/main" id="{16161E4C-561C-4E6D-AC69-0093EA19B94A}"/>
                </a:ext>
              </a:extLst>
            </p:cNvPr>
            <p:cNvSpPr>
              <a:spLocks noChangeArrowheads="1"/>
            </p:cNvSpPr>
            <p:nvPr/>
          </p:nvSpPr>
          <p:spPr bwMode="auto">
            <a:xfrm>
              <a:off x="10603243" y="4610108"/>
              <a:ext cx="173829" cy="2012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28" name="Freeform 424">
              <a:extLst>
                <a:ext uri="{FF2B5EF4-FFF2-40B4-BE49-F238E27FC236}">
                  <a16:creationId xmlns:a16="http://schemas.microsoft.com/office/drawing/2014/main" id="{799B1BE0-1B5B-4C9B-81F7-1FD0A808C3FE}"/>
                </a:ext>
              </a:extLst>
            </p:cNvPr>
            <p:cNvSpPr>
              <a:spLocks/>
            </p:cNvSpPr>
            <p:nvPr/>
          </p:nvSpPr>
          <p:spPr bwMode="auto">
            <a:xfrm>
              <a:off x="10567179" y="4817837"/>
              <a:ext cx="222154" cy="298610"/>
            </a:xfrm>
            <a:custGeom>
              <a:avLst/>
              <a:gdLst>
                <a:gd name="T0" fmla="*/ 65 w 130"/>
                <a:gd name="T1" fmla="*/ 3 h 175"/>
                <a:gd name="T2" fmla="*/ 52 w 130"/>
                <a:gd name="T3" fmla="*/ 89 h 175"/>
                <a:gd name="T4" fmla="*/ 14 w 130"/>
                <a:gd name="T5" fmla="*/ 112 h 175"/>
                <a:gd name="T6" fmla="*/ 14 w 130"/>
                <a:gd name="T7" fmla="*/ 78 h 175"/>
                <a:gd name="T8" fmla="*/ 65 w 130"/>
                <a:gd name="T9" fmla="*/ 3 h 175"/>
                <a:gd name="T10" fmla="*/ 9 w 130"/>
                <a:gd name="T11" fmla="*/ 58 h 175"/>
                <a:gd name="T12" fmla="*/ 0 w 130"/>
                <a:gd name="T13" fmla="*/ 89 h 175"/>
                <a:gd name="T14" fmla="*/ 0 w 130"/>
                <a:gd name="T15" fmla="*/ 137 h 175"/>
                <a:gd name="T16" fmla="*/ 7 w 130"/>
                <a:gd name="T17" fmla="*/ 160 h 175"/>
                <a:gd name="T18" fmla="*/ 65 w 130"/>
                <a:gd name="T19" fmla="*/ 175 h 175"/>
                <a:gd name="T20" fmla="*/ 130 w 130"/>
                <a:gd name="T21" fmla="*/ 149 h 175"/>
                <a:gd name="T22" fmla="*/ 130 w 130"/>
                <a:gd name="T23" fmla="*/ 45 h 175"/>
                <a:gd name="T24" fmla="*/ 65 w 130"/>
                <a:gd name="T25" fmla="*/ 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175">
                  <a:moveTo>
                    <a:pt x="65" y="3"/>
                  </a:moveTo>
                  <a:cubicBezTo>
                    <a:pt x="52" y="89"/>
                    <a:pt x="52" y="89"/>
                    <a:pt x="52" y="89"/>
                  </a:cubicBezTo>
                  <a:cubicBezTo>
                    <a:pt x="14" y="112"/>
                    <a:pt x="14" y="112"/>
                    <a:pt x="14" y="112"/>
                  </a:cubicBezTo>
                  <a:cubicBezTo>
                    <a:pt x="14" y="78"/>
                    <a:pt x="14" y="78"/>
                    <a:pt x="14" y="78"/>
                  </a:cubicBezTo>
                  <a:cubicBezTo>
                    <a:pt x="65" y="3"/>
                    <a:pt x="65" y="3"/>
                    <a:pt x="65" y="3"/>
                  </a:cubicBezTo>
                  <a:cubicBezTo>
                    <a:pt x="35" y="3"/>
                    <a:pt x="18" y="33"/>
                    <a:pt x="9" y="58"/>
                  </a:cubicBezTo>
                  <a:cubicBezTo>
                    <a:pt x="3" y="75"/>
                    <a:pt x="0" y="89"/>
                    <a:pt x="0" y="89"/>
                  </a:cubicBezTo>
                  <a:cubicBezTo>
                    <a:pt x="0" y="89"/>
                    <a:pt x="0" y="116"/>
                    <a:pt x="0" y="137"/>
                  </a:cubicBezTo>
                  <a:cubicBezTo>
                    <a:pt x="0" y="146"/>
                    <a:pt x="2" y="153"/>
                    <a:pt x="7" y="160"/>
                  </a:cubicBezTo>
                  <a:cubicBezTo>
                    <a:pt x="14" y="169"/>
                    <a:pt x="31" y="175"/>
                    <a:pt x="65" y="175"/>
                  </a:cubicBezTo>
                  <a:cubicBezTo>
                    <a:pt x="122" y="175"/>
                    <a:pt x="130" y="149"/>
                    <a:pt x="130" y="149"/>
                  </a:cubicBezTo>
                  <a:cubicBezTo>
                    <a:pt x="130" y="149"/>
                    <a:pt x="130" y="89"/>
                    <a:pt x="130" y="45"/>
                  </a:cubicBezTo>
                  <a:cubicBezTo>
                    <a:pt x="130" y="0"/>
                    <a:pt x="65" y="3"/>
                    <a:pt x="6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29" name="Freeform 425">
              <a:extLst>
                <a:ext uri="{FF2B5EF4-FFF2-40B4-BE49-F238E27FC236}">
                  <a16:creationId xmlns:a16="http://schemas.microsoft.com/office/drawing/2014/main" id="{9C1FFEDE-034C-4552-B199-21906201D720}"/>
                </a:ext>
              </a:extLst>
            </p:cNvPr>
            <p:cNvSpPr>
              <a:spLocks/>
            </p:cNvSpPr>
            <p:nvPr/>
          </p:nvSpPr>
          <p:spPr bwMode="auto">
            <a:xfrm>
              <a:off x="10229620" y="5001763"/>
              <a:ext cx="362082" cy="178877"/>
            </a:xfrm>
            <a:custGeom>
              <a:avLst/>
              <a:gdLst>
                <a:gd name="T0" fmla="*/ 187 w 212"/>
                <a:gd name="T1" fmla="*/ 55 h 105"/>
                <a:gd name="T2" fmla="*/ 178 w 212"/>
                <a:gd name="T3" fmla="*/ 0 h 105"/>
                <a:gd name="T4" fmla="*/ 110 w 212"/>
                <a:gd name="T5" fmla="*/ 20 h 105"/>
                <a:gd name="T6" fmla="*/ 44 w 212"/>
                <a:gd name="T7" fmla="*/ 0 h 105"/>
                <a:gd name="T8" fmla="*/ 30 w 212"/>
                <a:gd name="T9" fmla="*/ 56 h 105"/>
                <a:gd name="T10" fmla="*/ 0 w 212"/>
                <a:gd name="T11" fmla="*/ 72 h 105"/>
                <a:gd name="T12" fmla="*/ 110 w 212"/>
                <a:gd name="T13" fmla="*/ 105 h 105"/>
                <a:gd name="T14" fmla="*/ 212 w 212"/>
                <a:gd name="T15" fmla="*/ 72 h 105"/>
                <a:gd name="T16" fmla="*/ 187 w 212"/>
                <a:gd name="T17" fmla="*/ 5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105">
                  <a:moveTo>
                    <a:pt x="187" y="55"/>
                  </a:moveTo>
                  <a:cubicBezTo>
                    <a:pt x="173" y="33"/>
                    <a:pt x="178" y="0"/>
                    <a:pt x="178" y="0"/>
                  </a:cubicBezTo>
                  <a:cubicBezTo>
                    <a:pt x="178" y="0"/>
                    <a:pt x="156" y="20"/>
                    <a:pt x="110" y="20"/>
                  </a:cubicBezTo>
                  <a:cubicBezTo>
                    <a:pt x="64" y="20"/>
                    <a:pt x="44" y="0"/>
                    <a:pt x="44" y="0"/>
                  </a:cubicBezTo>
                  <a:cubicBezTo>
                    <a:pt x="44" y="0"/>
                    <a:pt x="49" y="34"/>
                    <a:pt x="30" y="56"/>
                  </a:cubicBezTo>
                  <a:cubicBezTo>
                    <a:pt x="23" y="64"/>
                    <a:pt x="14" y="70"/>
                    <a:pt x="0" y="72"/>
                  </a:cubicBezTo>
                  <a:cubicBezTo>
                    <a:pt x="0" y="72"/>
                    <a:pt x="32" y="105"/>
                    <a:pt x="110" y="105"/>
                  </a:cubicBezTo>
                  <a:cubicBezTo>
                    <a:pt x="187" y="105"/>
                    <a:pt x="212" y="72"/>
                    <a:pt x="212" y="72"/>
                  </a:cubicBezTo>
                  <a:cubicBezTo>
                    <a:pt x="200" y="70"/>
                    <a:pt x="193" y="63"/>
                    <a:pt x="187"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30" name="Freeform 426">
              <a:extLst>
                <a:ext uri="{FF2B5EF4-FFF2-40B4-BE49-F238E27FC236}">
                  <a16:creationId xmlns:a16="http://schemas.microsoft.com/office/drawing/2014/main" id="{952E9600-1713-449C-84D4-5E66FE5F8AA3}"/>
                </a:ext>
              </a:extLst>
            </p:cNvPr>
            <p:cNvSpPr>
              <a:spLocks/>
            </p:cNvSpPr>
            <p:nvPr/>
          </p:nvSpPr>
          <p:spPr bwMode="auto">
            <a:xfrm>
              <a:off x="10275782" y="4701711"/>
              <a:ext cx="283463" cy="256054"/>
            </a:xfrm>
            <a:custGeom>
              <a:avLst/>
              <a:gdLst>
                <a:gd name="T0" fmla="*/ 75 w 166"/>
                <a:gd name="T1" fmla="*/ 150 h 150"/>
                <a:gd name="T2" fmla="*/ 91 w 166"/>
                <a:gd name="T3" fmla="*/ 150 h 150"/>
                <a:gd name="T4" fmla="*/ 166 w 166"/>
                <a:gd name="T5" fmla="*/ 125 h 150"/>
                <a:gd name="T6" fmla="*/ 166 w 166"/>
                <a:gd name="T7" fmla="*/ 122 h 150"/>
                <a:gd name="T8" fmla="*/ 166 w 166"/>
                <a:gd name="T9" fmla="*/ 59 h 150"/>
                <a:gd name="T10" fmla="*/ 108 w 166"/>
                <a:gd name="T11" fmla="*/ 0 h 150"/>
                <a:gd name="T12" fmla="*/ 108 w 166"/>
                <a:gd name="T13" fmla="*/ 0 h 150"/>
                <a:gd name="T14" fmla="*/ 83 w 166"/>
                <a:gd name="T15" fmla="*/ 10 h 150"/>
                <a:gd name="T16" fmla="*/ 102 w 166"/>
                <a:gd name="T17" fmla="*/ 82 h 150"/>
                <a:gd name="T18" fmla="*/ 83 w 166"/>
                <a:gd name="T19" fmla="*/ 111 h 150"/>
                <a:gd name="T20" fmla="*/ 63 w 166"/>
                <a:gd name="T21" fmla="*/ 82 h 150"/>
                <a:gd name="T22" fmla="*/ 83 w 166"/>
                <a:gd name="T23" fmla="*/ 10 h 150"/>
                <a:gd name="T24" fmla="*/ 58 w 166"/>
                <a:gd name="T25" fmla="*/ 0 h 150"/>
                <a:gd name="T26" fmla="*/ 0 w 166"/>
                <a:gd name="T27" fmla="*/ 59 h 150"/>
                <a:gd name="T28" fmla="*/ 0 w 166"/>
                <a:gd name="T29" fmla="*/ 122 h 150"/>
                <a:gd name="T30" fmla="*/ 0 w 166"/>
                <a:gd name="T31" fmla="*/ 123 h 150"/>
                <a:gd name="T32" fmla="*/ 75 w 166"/>
                <a:gd name="T33"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50">
                  <a:moveTo>
                    <a:pt x="75" y="150"/>
                  </a:moveTo>
                  <a:cubicBezTo>
                    <a:pt x="91" y="150"/>
                    <a:pt x="91" y="150"/>
                    <a:pt x="91" y="150"/>
                  </a:cubicBezTo>
                  <a:cubicBezTo>
                    <a:pt x="150" y="150"/>
                    <a:pt x="163" y="132"/>
                    <a:pt x="166" y="125"/>
                  </a:cubicBezTo>
                  <a:cubicBezTo>
                    <a:pt x="166" y="123"/>
                    <a:pt x="166" y="122"/>
                    <a:pt x="166" y="122"/>
                  </a:cubicBezTo>
                  <a:cubicBezTo>
                    <a:pt x="166" y="122"/>
                    <a:pt x="166" y="113"/>
                    <a:pt x="166" y="59"/>
                  </a:cubicBezTo>
                  <a:cubicBezTo>
                    <a:pt x="166" y="22"/>
                    <a:pt x="130" y="6"/>
                    <a:pt x="108" y="0"/>
                  </a:cubicBezTo>
                  <a:cubicBezTo>
                    <a:pt x="108" y="0"/>
                    <a:pt x="108" y="0"/>
                    <a:pt x="108" y="0"/>
                  </a:cubicBezTo>
                  <a:cubicBezTo>
                    <a:pt x="83" y="10"/>
                    <a:pt x="83" y="10"/>
                    <a:pt x="83" y="10"/>
                  </a:cubicBezTo>
                  <a:cubicBezTo>
                    <a:pt x="102" y="82"/>
                    <a:pt x="102" y="82"/>
                    <a:pt x="102" y="82"/>
                  </a:cubicBezTo>
                  <a:cubicBezTo>
                    <a:pt x="83" y="111"/>
                    <a:pt x="83" y="111"/>
                    <a:pt x="83" y="111"/>
                  </a:cubicBezTo>
                  <a:cubicBezTo>
                    <a:pt x="63" y="82"/>
                    <a:pt x="63" y="82"/>
                    <a:pt x="63" y="82"/>
                  </a:cubicBezTo>
                  <a:cubicBezTo>
                    <a:pt x="83" y="10"/>
                    <a:pt x="83" y="10"/>
                    <a:pt x="83" y="10"/>
                  </a:cubicBezTo>
                  <a:cubicBezTo>
                    <a:pt x="58" y="0"/>
                    <a:pt x="58" y="0"/>
                    <a:pt x="58" y="0"/>
                  </a:cubicBezTo>
                  <a:cubicBezTo>
                    <a:pt x="36" y="6"/>
                    <a:pt x="0" y="22"/>
                    <a:pt x="0" y="59"/>
                  </a:cubicBezTo>
                  <a:cubicBezTo>
                    <a:pt x="0" y="113"/>
                    <a:pt x="0" y="122"/>
                    <a:pt x="0" y="122"/>
                  </a:cubicBezTo>
                  <a:cubicBezTo>
                    <a:pt x="0" y="122"/>
                    <a:pt x="0" y="123"/>
                    <a:pt x="0" y="123"/>
                  </a:cubicBezTo>
                  <a:cubicBezTo>
                    <a:pt x="1" y="127"/>
                    <a:pt x="9" y="150"/>
                    <a:pt x="75"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31" name="Oval 427">
              <a:extLst>
                <a:ext uri="{FF2B5EF4-FFF2-40B4-BE49-F238E27FC236}">
                  <a16:creationId xmlns:a16="http://schemas.microsoft.com/office/drawing/2014/main" id="{75C45005-8D4F-4EC0-B7C3-2AFDE10B25FF}"/>
                </a:ext>
              </a:extLst>
            </p:cNvPr>
            <p:cNvSpPr>
              <a:spLocks noChangeArrowheads="1"/>
            </p:cNvSpPr>
            <p:nvPr/>
          </p:nvSpPr>
          <p:spPr bwMode="auto">
            <a:xfrm>
              <a:off x="10345746" y="4522834"/>
              <a:ext cx="143535" cy="1673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32" name="Freeform 428">
              <a:extLst>
                <a:ext uri="{FF2B5EF4-FFF2-40B4-BE49-F238E27FC236}">
                  <a16:creationId xmlns:a16="http://schemas.microsoft.com/office/drawing/2014/main" id="{47AD7223-C345-40CA-A93B-5B08D82A363E}"/>
                </a:ext>
              </a:extLst>
            </p:cNvPr>
            <p:cNvSpPr>
              <a:spLocks/>
            </p:cNvSpPr>
            <p:nvPr/>
          </p:nvSpPr>
          <p:spPr bwMode="auto">
            <a:xfrm>
              <a:off x="10044251" y="4816394"/>
              <a:ext cx="219990" cy="297889"/>
            </a:xfrm>
            <a:custGeom>
              <a:avLst/>
              <a:gdLst>
                <a:gd name="T0" fmla="*/ 129 w 129"/>
                <a:gd name="T1" fmla="*/ 138 h 175"/>
                <a:gd name="T2" fmla="*/ 129 w 129"/>
                <a:gd name="T3" fmla="*/ 89 h 175"/>
                <a:gd name="T4" fmla="*/ 121 w 129"/>
                <a:gd name="T5" fmla="*/ 58 h 175"/>
                <a:gd name="T6" fmla="*/ 65 w 129"/>
                <a:gd name="T7" fmla="*/ 3 h 175"/>
                <a:gd name="T8" fmla="*/ 116 w 129"/>
                <a:gd name="T9" fmla="*/ 78 h 175"/>
                <a:gd name="T10" fmla="*/ 116 w 129"/>
                <a:gd name="T11" fmla="*/ 113 h 175"/>
                <a:gd name="T12" fmla="*/ 78 w 129"/>
                <a:gd name="T13" fmla="*/ 89 h 175"/>
                <a:gd name="T14" fmla="*/ 65 w 129"/>
                <a:gd name="T15" fmla="*/ 3 h 175"/>
                <a:gd name="T16" fmla="*/ 0 w 129"/>
                <a:gd name="T17" fmla="*/ 45 h 175"/>
                <a:gd name="T18" fmla="*/ 0 w 129"/>
                <a:gd name="T19" fmla="*/ 149 h 175"/>
                <a:gd name="T20" fmla="*/ 65 w 129"/>
                <a:gd name="T21" fmla="*/ 175 h 175"/>
                <a:gd name="T22" fmla="*/ 122 w 129"/>
                <a:gd name="T23" fmla="*/ 161 h 175"/>
                <a:gd name="T24" fmla="*/ 129 w 129"/>
                <a:gd name="T25" fmla="*/ 13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175">
                  <a:moveTo>
                    <a:pt x="129" y="138"/>
                  </a:moveTo>
                  <a:cubicBezTo>
                    <a:pt x="129" y="117"/>
                    <a:pt x="129" y="89"/>
                    <a:pt x="129" y="89"/>
                  </a:cubicBezTo>
                  <a:cubicBezTo>
                    <a:pt x="129" y="89"/>
                    <a:pt x="127" y="75"/>
                    <a:pt x="121" y="58"/>
                  </a:cubicBezTo>
                  <a:cubicBezTo>
                    <a:pt x="112" y="33"/>
                    <a:pt x="95" y="3"/>
                    <a:pt x="65" y="3"/>
                  </a:cubicBezTo>
                  <a:cubicBezTo>
                    <a:pt x="116" y="78"/>
                    <a:pt x="116" y="78"/>
                    <a:pt x="116" y="78"/>
                  </a:cubicBezTo>
                  <a:cubicBezTo>
                    <a:pt x="116" y="113"/>
                    <a:pt x="116" y="113"/>
                    <a:pt x="116" y="113"/>
                  </a:cubicBezTo>
                  <a:cubicBezTo>
                    <a:pt x="78" y="89"/>
                    <a:pt x="78" y="89"/>
                    <a:pt x="78" y="89"/>
                  </a:cubicBezTo>
                  <a:cubicBezTo>
                    <a:pt x="65" y="3"/>
                    <a:pt x="65" y="3"/>
                    <a:pt x="65" y="3"/>
                  </a:cubicBezTo>
                  <a:cubicBezTo>
                    <a:pt x="65" y="3"/>
                    <a:pt x="0" y="0"/>
                    <a:pt x="0" y="45"/>
                  </a:cubicBezTo>
                  <a:cubicBezTo>
                    <a:pt x="0" y="90"/>
                    <a:pt x="0" y="149"/>
                    <a:pt x="0" y="149"/>
                  </a:cubicBezTo>
                  <a:cubicBezTo>
                    <a:pt x="0" y="149"/>
                    <a:pt x="8" y="175"/>
                    <a:pt x="65" y="175"/>
                  </a:cubicBezTo>
                  <a:cubicBezTo>
                    <a:pt x="97" y="175"/>
                    <a:pt x="114" y="170"/>
                    <a:pt x="122" y="161"/>
                  </a:cubicBezTo>
                  <a:cubicBezTo>
                    <a:pt x="128" y="155"/>
                    <a:pt x="129" y="147"/>
                    <a:pt x="129"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33" name="Oval 429">
              <a:extLst>
                <a:ext uri="{FF2B5EF4-FFF2-40B4-BE49-F238E27FC236}">
                  <a16:creationId xmlns:a16="http://schemas.microsoft.com/office/drawing/2014/main" id="{6EA599C7-B5AA-470E-8A84-47E9DC4FE014}"/>
                </a:ext>
              </a:extLst>
            </p:cNvPr>
            <p:cNvSpPr>
              <a:spLocks noChangeArrowheads="1"/>
            </p:cNvSpPr>
            <p:nvPr/>
          </p:nvSpPr>
          <p:spPr bwMode="auto">
            <a:xfrm>
              <a:off x="10055791" y="4607944"/>
              <a:ext cx="173829" cy="2034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grpSp>
      <p:grpSp>
        <p:nvGrpSpPr>
          <p:cNvPr id="34" name="组合 33">
            <a:extLst>
              <a:ext uri="{FF2B5EF4-FFF2-40B4-BE49-F238E27FC236}">
                <a16:creationId xmlns:a16="http://schemas.microsoft.com/office/drawing/2014/main" id="{68E96ED5-37D7-4943-8771-5DF1D7EEC367}"/>
              </a:ext>
            </a:extLst>
          </p:cNvPr>
          <p:cNvGrpSpPr/>
          <p:nvPr/>
        </p:nvGrpSpPr>
        <p:grpSpPr>
          <a:xfrm>
            <a:off x="5842557" y="1325095"/>
            <a:ext cx="597703" cy="479101"/>
            <a:chOff x="10054349" y="2685014"/>
            <a:chExt cx="726328" cy="658528"/>
          </a:xfrm>
          <a:solidFill>
            <a:schemeClr val="bg1">
              <a:lumMod val="75000"/>
            </a:schemeClr>
          </a:solidFill>
          <a:effectLst>
            <a:reflection blurRad="6350" stA="52000" endA="300" endPos="35000" dir="5400000" sy="-100000" algn="bl" rotWithShape="0"/>
          </a:effectLst>
        </p:grpSpPr>
        <p:sp>
          <p:nvSpPr>
            <p:cNvPr id="35" name="Oval 440">
              <a:extLst>
                <a:ext uri="{FF2B5EF4-FFF2-40B4-BE49-F238E27FC236}">
                  <a16:creationId xmlns:a16="http://schemas.microsoft.com/office/drawing/2014/main" id="{B73691C7-6668-464B-ABF6-95436515DB10}"/>
                </a:ext>
              </a:extLst>
            </p:cNvPr>
            <p:cNvSpPr>
              <a:spLocks noChangeArrowheads="1"/>
            </p:cNvSpPr>
            <p:nvPr/>
          </p:nvSpPr>
          <p:spPr bwMode="auto">
            <a:xfrm>
              <a:off x="10639307" y="2954772"/>
              <a:ext cx="132715" cy="155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36" name="Freeform 441">
              <a:extLst>
                <a:ext uri="{FF2B5EF4-FFF2-40B4-BE49-F238E27FC236}">
                  <a16:creationId xmlns:a16="http://schemas.microsoft.com/office/drawing/2014/main" id="{DFDCF4CE-D0A8-4639-BB75-963D82946A1B}"/>
                </a:ext>
              </a:extLst>
            </p:cNvPr>
            <p:cNvSpPr>
              <a:spLocks/>
            </p:cNvSpPr>
            <p:nvPr/>
          </p:nvSpPr>
          <p:spPr bwMode="auto">
            <a:xfrm>
              <a:off x="10606849" y="2685014"/>
              <a:ext cx="119011" cy="119732"/>
            </a:xfrm>
            <a:custGeom>
              <a:avLst/>
              <a:gdLst>
                <a:gd name="T0" fmla="*/ 55 w 70"/>
                <a:gd name="T1" fmla="*/ 70 h 70"/>
                <a:gd name="T2" fmla="*/ 70 w 70"/>
                <a:gd name="T3" fmla="*/ 70 h 70"/>
                <a:gd name="T4" fmla="*/ 0 w 70"/>
                <a:gd name="T5" fmla="*/ 0 h 70"/>
                <a:gd name="T6" fmla="*/ 0 w 70"/>
                <a:gd name="T7" fmla="*/ 14 h 70"/>
                <a:gd name="T8" fmla="*/ 55 w 70"/>
                <a:gd name="T9" fmla="*/ 70 h 70"/>
              </a:gdLst>
              <a:ahLst/>
              <a:cxnLst>
                <a:cxn ang="0">
                  <a:pos x="T0" y="T1"/>
                </a:cxn>
                <a:cxn ang="0">
                  <a:pos x="T2" y="T3"/>
                </a:cxn>
                <a:cxn ang="0">
                  <a:pos x="T4" y="T5"/>
                </a:cxn>
                <a:cxn ang="0">
                  <a:pos x="T6" y="T7"/>
                </a:cxn>
                <a:cxn ang="0">
                  <a:pos x="T8" y="T9"/>
                </a:cxn>
              </a:cxnLst>
              <a:rect l="0" t="0" r="r" b="b"/>
              <a:pathLst>
                <a:path w="70" h="70">
                  <a:moveTo>
                    <a:pt x="55" y="70"/>
                  </a:moveTo>
                  <a:cubicBezTo>
                    <a:pt x="70" y="70"/>
                    <a:pt x="70" y="70"/>
                    <a:pt x="70" y="70"/>
                  </a:cubicBezTo>
                  <a:cubicBezTo>
                    <a:pt x="70" y="31"/>
                    <a:pt x="39" y="0"/>
                    <a:pt x="0" y="0"/>
                  </a:cubicBezTo>
                  <a:cubicBezTo>
                    <a:pt x="0" y="14"/>
                    <a:pt x="0" y="14"/>
                    <a:pt x="0" y="14"/>
                  </a:cubicBezTo>
                  <a:cubicBezTo>
                    <a:pt x="31" y="14"/>
                    <a:pt x="55" y="39"/>
                    <a:pt x="55"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37" name="Freeform 442">
              <a:extLst>
                <a:ext uri="{FF2B5EF4-FFF2-40B4-BE49-F238E27FC236}">
                  <a16:creationId xmlns:a16="http://schemas.microsoft.com/office/drawing/2014/main" id="{C9D190D4-20D8-4AEF-B296-7D976BBF05A0}"/>
                </a:ext>
              </a:extLst>
            </p:cNvPr>
            <p:cNvSpPr>
              <a:spLocks/>
            </p:cNvSpPr>
            <p:nvPr/>
          </p:nvSpPr>
          <p:spPr bwMode="auto">
            <a:xfrm>
              <a:off x="10606849" y="2727569"/>
              <a:ext cx="76456" cy="77177"/>
            </a:xfrm>
            <a:custGeom>
              <a:avLst/>
              <a:gdLst>
                <a:gd name="T0" fmla="*/ 33 w 45"/>
                <a:gd name="T1" fmla="*/ 45 h 45"/>
                <a:gd name="T2" fmla="*/ 45 w 45"/>
                <a:gd name="T3" fmla="*/ 45 h 45"/>
                <a:gd name="T4" fmla="*/ 0 w 45"/>
                <a:gd name="T5" fmla="*/ 0 h 45"/>
                <a:gd name="T6" fmla="*/ 0 w 45"/>
                <a:gd name="T7" fmla="*/ 12 h 45"/>
                <a:gd name="T8" fmla="*/ 33 w 45"/>
                <a:gd name="T9" fmla="*/ 45 h 45"/>
              </a:gdLst>
              <a:ahLst/>
              <a:cxnLst>
                <a:cxn ang="0">
                  <a:pos x="T0" y="T1"/>
                </a:cxn>
                <a:cxn ang="0">
                  <a:pos x="T2" y="T3"/>
                </a:cxn>
                <a:cxn ang="0">
                  <a:pos x="T4" y="T5"/>
                </a:cxn>
                <a:cxn ang="0">
                  <a:pos x="T6" y="T7"/>
                </a:cxn>
                <a:cxn ang="0">
                  <a:pos x="T8" y="T9"/>
                </a:cxn>
              </a:cxnLst>
              <a:rect l="0" t="0" r="r" b="b"/>
              <a:pathLst>
                <a:path w="45" h="45">
                  <a:moveTo>
                    <a:pt x="33" y="45"/>
                  </a:moveTo>
                  <a:cubicBezTo>
                    <a:pt x="45" y="45"/>
                    <a:pt x="45" y="45"/>
                    <a:pt x="45" y="45"/>
                  </a:cubicBezTo>
                  <a:cubicBezTo>
                    <a:pt x="45" y="20"/>
                    <a:pt x="25" y="0"/>
                    <a:pt x="0" y="0"/>
                  </a:cubicBezTo>
                  <a:cubicBezTo>
                    <a:pt x="0" y="12"/>
                    <a:pt x="0" y="12"/>
                    <a:pt x="0" y="12"/>
                  </a:cubicBezTo>
                  <a:cubicBezTo>
                    <a:pt x="18" y="12"/>
                    <a:pt x="33" y="27"/>
                    <a:pt x="3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38" name="Freeform 443">
              <a:extLst>
                <a:ext uri="{FF2B5EF4-FFF2-40B4-BE49-F238E27FC236}">
                  <a16:creationId xmlns:a16="http://schemas.microsoft.com/office/drawing/2014/main" id="{BC8ECFB2-76BD-4861-B563-844757D49F69}"/>
                </a:ext>
              </a:extLst>
            </p:cNvPr>
            <p:cNvSpPr>
              <a:spLocks/>
            </p:cNvSpPr>
            <p:nvPr/>
          </p:nvSpPr>
          <p:spPr bwMode="auto">
            <a:xfrm>
              <a:off x="10606849" y="2762190"/>
              <a:ext cx="42556" cy="42556"/>
            </a:xfrm>
            <a:custGeom>
              <a:avLst/>
              <a:gdLst>
                <a:gd name="T0" fmla="*/ 13 w 25"/>
                <a:gd name="T1" fmla="*/ 25 h 25"/>
                <a:gd name="T2" fmla="*/ 25 w 25"/>
                <a:gd name="T3" fmla="*/ 25 h 25"/>
                <a:gd name="T4" fmla="*/ 0 w 25"/>
                <a:gd name="T5" fmla="*/ 0 h 25"/>
                <a:gd name="T6" fmla="*/ 0 w 25"/>
                <a:gd name="T7" fmla="*/ 12 h 25"/>
                <a:gd name="T8" fmla="*/ 13 w 25"/>
                <a:gd name="T9" fmla="*/ 25 h 25"/>
              </a:gdLst>
              <a:ahLst/>
              <a:cxnLst>
                <a:cxn ang="0">
                  <a:pos x="T0" y="T1"/>
                </a:cxn>
                <a:cxn ang="0">
                  <a:pos x="T2" y="T3"/>
                </a:cxn>
                <a:cxn ang="0">
                  <a:pos x="T4" y="T5"/>
                </a:cxn>
                <a:cxn ang="0">
                  <a:pos x="T6" y="T7"/>
                </a:cxn>
                <a:cxn ang="0">
                  <a:pos x="T8" y="T9"/>
                </a:cxn>
              </a:cxnLst>
              <a:rect l="0" t="0" r="r" b="b"/>
              <a:pathLst>
                <a:path w="25" h="25">
                  <a:moveTo>
                    <a:pt x="13" y="25"/>
                  </a:moveTo>
                  <a:cubicBezTo>
                    <a:pt x="25" y="25"/>
                    <a:pt x="25" y="25"/>
                    <a:pt x="25" y="25"/>
                  </a:cubicBezTo>
                  <a:cubicBezTo>
                    <a:pt x="25" y="11"/>
                    <a:pt x="14" y="0"/>
                    <a:pt x="0" y="0"/>
                  </a:cubicBezTo>
                  <a:cubicBezTo>
                    <a:pt x="0" y="12"/>
                    <a:pt x="0" y="12"/>
                    <a:pt x="0" y="12"/>
                  </a:cubicBezTo>
                  <a:cubicBezTo>
                    <a:pt x="7" y="12"/>
                    <a:pt x="13" y="18"/>
                    <a:pt x="13"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39" name="Freeform 444">
              <a:extLst>
                <a:ext uri="{FF2B5EF4-FFF2-40B4-BE49-F238E27FC236}">
                  <a16:creationId xmlns:a16="http://schemas.microsoft.com/office/drawing/2014/main" id="{C16553A7-C2F5-4107-BA55-DD1BF6615B60}"/>
                </a:ext>
              </a:extLst>
            </p:cNvPr>
            <p:cNvSpPr>
              <a:spLocks/>
            </p:cNvSpPr>
            <p:nvPr/>
          </p:nvSpPr>
          <p:spPr bwMode="auto">
            <a:xfrm>
              <a:off x="10611898" y="3114896"/>
              <a:ext cx="168779" cy="228646"/>
            </a:xfrm>
            <a:custGeom>
              <a:avLst/>
              <a:gdLst>
                <a:gd name="T0" fmla="*/ 49 w 99"/>
                <a:gd name="T1" fmla="*/ 2 h 134"/>
                <a:gd name="T2" fmla="*/ 40 w 99"/>
                <a:gd name="T3" fmla="*/ 68 h 134"/>
                <a:gd name="T4" fmla="*/ 10 w 99"/>
                <a:gd name="T5" fmla="*/ 87 h 134"/>
                <a:gd name="T6" fmla="*/ 10 w 99"/>
                <a:gd name="T7" fmla="*/ 60 h 134"/>
                <a:gd name="T8" fmla="*/ 49 w 99"/>
                <a:gd name="T9" fmla="*/ 2 h 134"/>
                <a:gd name="T10" fmla="*/ 0 w 99"/>
                <a:gd name="T11" fmla="*/ 68 h 134"/>
                <a:gd name="T12" fmla="*/ 0 w 99"/>
                <a:gd name="T13" fmla="*/ 106 h 134"/>
                <a:gd name="T14" fmla="*/ 49 w 99"/>
                <a:gd name="T15" fmla="*/ 134 h 134"/>
                <a:gd name="T16" fmla="*/ 99 w 99"/>
                <a:gd name="T17" fmla="*/ 115 h 134"/>
                <a:gd name="T18" fmla="*/ 99 w 99"/>
                <a:gd name="T19" fmla="*/ 35 h 134"/>
                <a:gd name="T20" fmla="*/ 49 w 99"/>
                <a:gd name="T21"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34">
                  <a:moveTo>
                    <a:pt x="49" y="2"/>
                  </a:moveTo>
                  <a:cubicBezTo>
                    <a:pt x="40" y="68"/>
                    <a:pt x="40" y="68"/>
                    <a:pt x="40" y="68"/>
                  </a:cubicBezTo>
                  <a:cubicBezTo>
                    <a:pt x="10" y="87"/>
                    <a:pt x="10" y="87"/>
                    <a:pt x="10" y="87"/>
                  </a:cubicBezTo>
                  <a:cubicBezTo>
                    <a:pt x="10" y="60"/>
                    <a:pt x="10" y="60"/>
                    <a:pt x="10" y="60"/>
                  </a:cubicBezTo>
                  <a:cubicBezTo>
                    <a:pt x="49" y="2"/>
                    <a:pt x="49" y="2"/>
                    <a:pt x="49" y="2"/>
                  </a:cubicBezTo>
                  <a:cubicBezTo>
                    <a:pt x="11" y="2"/>
                    <a:pt x="0" y="68"/>
                    <a:pt x="0" y="68"/>
                  </a:cubicBezTo>
                  <a:cubicBezTo>
                    <a:pt x="0" y="68"/>
                    <a:pt x="0" y="90"/>
                    <a:pt x="0" y="106"/>
                  </a:cubicBezTo>
                  <a:cubicBezTo>
                    <a:pt x="0" y="122"/>
                    <a:pt x="5" y="134"/>
                    <a:pt x="49" y="134"/>
                  </a:cubicBezTo>
                  <a:cubicBezTo>
                    <a:pt x="94" y="134"/>
                    <a:pt x="99" y="115"/>
                    <a:pt x="99" y="115"/>
                  </a:cubicBezTo>
                  <a:cubicBezTo>
                    <a:pt x="99" y="115"/>
                    <a:pt x="99" y="69"/>
                    <a:pt x="99" y="35"/>
                  </a:cubicBezTo>
                  <a:cubicBezTo>
                    <a:pt x="99" y="0"/>
                    <a:pt x="49" y="2"/>
                    <a:pt x="4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40" name="Freeform 445">
              <a:extLst>
                <a:ext uri="{FF2B5EF4-FFF2-40B4-BE49-F238E27FC236}">
                  <a16:creationId xmlns:a16="http://schemas.microsoft.com/office/drawing/2014/main" id="{718880F2-8BC2-4FCF-8A12-25DFDF6EF963}"/>
                </a:ext>
              </a:extLst>
            </p:cNvPr>
            <p:cNvSpPr>
              <a:spLocks/>
            </p:cNvSpPr>
            <p:nvPr/>
          </p:nvSpPr>
          <p:spPr bwMode="auto">
            <a:xfrm>
              <a:off x="10344303" y="3058636"/>
              <a:ext cx="170222" cy="22360"/>
            </a:xfrm>
            <a:custGeom>
              <a:avLst/>
              <a:gdLst>
                <a:gd name="T0" fmla="*/ 94 w 100"/>
                <a:gd name="T1" fmla="*/ 0 h 13"/>
                <a:gd name="T2" fmla="*/ 7 w 100"/>
                <a:gd name="T3" fmla="*/ 0 h 13"/>
                <a:gd name="T4" fmla="*/ 2 w 100"/>
                <a:gd name="T5" fmla="*/ 2 h 13"/>
                <a:gd name="T6" fmla="*/ 0 w 100"/>
                <a:gd name="T7" fmla="*/ 6 h 13"/>
                <a:gd name="T8" fmla="*/ 7 w 100"/>
                <a:gd name="T9" fmla="*/ 13 h 13"/>
                <a:gd name="T10" fmla="*/ 94 w 100"/>
                <a:gd name="T11" fmla="*/ 13 h 13"/>
                <a:gd name="T12" fmla="*/ 100 w 100"/>
                <a:gd name="T13" fmla="*/ 6 h 13"/>
                <a:gd name="T14" fmla="*/ 94 w 100"/>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3">
                  <a:moveTo>
                    <a:pt x="94" y="0"/>
                  </a:moveTo>
                  <a:cubicBezTo>
                    <a:pt x="7" y="0"/>
                    <a:pt x="7" y="0"/>
                    <a:pt x="7" y="0"/>
                  </a:cubicBezTo>
                  <a:cubicBezTo>
                    <a:pt x="5" y="0"/>
                    <a:pt x="4" y="0"/>
                    <a:pt x="2" y="2"/>
                  </a:cubicBezTo>
                  <a:cubicBezTo>
                    <a:pt x="1" y="3"/>
                    <a:pt x="0" y="4"/>
                    <a:pt x="0" y="6"/>
                  </a:cubicBezTo>
                  <a:cubicBezTo>
                    <a:pt x="0" y="10"/>
                    <a:pt x="3" y="13"/>
                    <a:pt x="7" y="13"/>
                  </a:cubicBezTo>
                  <a:cubicBezTo>
                    <a:pt x="94" y="13"/>
                    <a:pt x="94" y="13"/>
                    <a:pt x="94" y="13"/>
                  </a:cubicBezTo>
                  <a:cubicBezTo>
                    <a:pt x="97" y="13"/>
                    <a:pt x="100" y="10"/>
                    <a:pt x="100" y="6"/>
                  </a:cubicBezTo>
                  <a:cubicBezTo>
                    <a:pt x="100" y="3"/>
                    <a:pt x="97"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41" name="Freeform 446">
              <a:extLst>
                <a:ext uri="{FF2B5EF4-FFF2-40B4-BE49-F238E27FC236}">
                  <a16:creationId xmlns:a16="http://schemas.microsoft.com/office/drawing/2014/main" id="{C478D373-5CA1-45BF-BFFF-E4B63983F753}"/>
                </a:ext>
              </a:extLst>
            </p:cNvPr>
            <p:cNvSpPr>
              <a:spLocks/>
            </p:cNvSpPr>
            <p:nvPr/>
          </p:nvSpPr>
          <p:spPr bwMode="auto">
            <a:xfrm>
              <a:off x="10465478" y="2847301"/>
              <a:ext cx="56260" cy="64915"/>
            </a:xfrm>
            <a:custGeom>
              <a:avLst/>
              <a:gdLst>
                <a:gd name="T0" fmla="*/ 17 w 33"/>
                <a:gd name="T1" fmla="*/ 38 h 38"/>
                <a:gd name="T2" fmla="*/ 33 w 33"/>
                <a:gd name="T3" fmla="*/ 24 h 38"/>
                <a:gd name="T4" fmla="*/ 33 w 33"/>
                <a:gd name="T5" fmla="*/ 19 h 38"/>
                <a:gd name="T6" fmla="*/ 18 w 33"/>
                <a:gd name="T7" fmla="*/ 0 h 38"/>
                <a:gd name="T8" fmla="*/ 17 w 33"/>
                <a:gd name="T9" fmla="*/ 0 h 38"/>
                <a:gd name="T10" fmla="*/ 0 w 33"/>
                <a:gd name="T11" fmla="*/ 19 h 38"/>
                <a:gd name="T12" fmla="*/ 17 w 33"/>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3" h="38">
                  <a:moveTo>
                    <a:pt x="17" y="38"/>
                  </a:moveTo>
                  <a:cubicBezTo>
                    <a:pt x="24" y="38"/>
                    <a:pt x="31" y="32"/>
                    <a:pt x="33" y="24"/>
                  </a:cubicBezTo>
                  <a:cubicBezTo>
                    <a:pt x="33" y="22"/>
                    <a:pt x="33" y="21"/>
                    <a:pt x="33" y="19"/>
                  </a:cubicBezTo>
                  <a:cubicBezTo>
                    <a:pt x="33" y="9"/>
                    <a:pt x="26" y="0"/>
                    <a:pt x="18" y="0"/>
                  </a:cubicBezTo>
                  <a:cubicBezTo>
                    <a:pt x="17" y="0"/>
                    <a:pt x="17" y="0"/>
                    <a:pt x="17" y="0"/>
                  </a:cubicBezTo>
                  <a:cubicBezTo>
                    <a:pt x="7" y="0"/>
                    <a:pt x="0" y="8"/>
                    <a:pt x="0" y="19"/>
                  </a:cubicBezTo>
                  <a:cubicBezTo>
                    <a:pt x="0" y="30"/>
                    <a:pt x="7" y="38"/>
                    <a:pt x="17"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42" name="Freeform 447">
              <a:extLst>
                <a:ext uri="{FF2B5EF4-FFF2-40B4-BE49-F238E27FC236}">
                  <a16:creationId xmlns:a16="http://schemas.microsoft.com/office/drawing/2014/main" id="{9690CC2F-2CB4-4E50-A873-D8D18FF5FBD9}"/>
                </a:ext>
              </a:extLst>
            </p:cNvPr>
            <p:cNvSpPr>
              <a:spLocks/>
            </p:cNvSpPr>
            <p:nvPr/>
          </p:nvSpPr>
          <p:spPr bwMode="auto">
            <a:xfrm>
              <a:off x="10434463" y="2918708"/>
              <a:ext cx="117569" cy="68522"/>
            </a:xfrm>
            <a:custGeom>
              <a:avLst/>
              <a:gdLst>
                <a:gd name="T0" fmla="*/ 50 w 69"/>
                <a:gd name="T1" fmla="*/ 0 h 40"/>
                <a:gd name="T2" fmla="*/ 36 w 69"/>
                <a:gd name="T3" fmla="*/ 5 h 40"/>
                <a:gd name="T4" fmla="*/ 42 w 69"/>
                <a:gd name="T5" fmla="*/ 25 h 40"/>
                <a:gd name="T6" fmla="*/ 36 w 69"/>
                <a:gd name="T7" fmla="*/ 35 h 40"/>
                <a:gd name="T8" fmla="*/ 29 w 69"/>
                <a:gd name="T9" fmla="*/ 25 h 40"/>
                <a:gd name="T10" fmla="*/ 36 w 69"/>
                <a:gd name="T11" fmla="*/ 5 h 40"/>
                <a:gd name="T12" fmla="*/ 19 w 69"/>
                <a:gd name="T13" fmla="*/ 0 h 40"/>
                <a:gd name="T14" fmla="*/ 0 w 69"/>
                <a:gd name="T15" fmla="*/ 20 h 40"/>
                <a:gd name="T16" fmla="*/ 0 w 69"/>
                <a:gd name="T17" fmla="*/ 40 h 40"/>
                <a:gd name="T18" fmla="*/ 32 w 69"/>
                <a:gd name="T19" fmla="*/ 40 h 40"/>
                <a:gd name="T20" fmla="*/ 37 w 69"/>
                <a:gd name="T21" fmla="*/ 40 h 40"/>
                <a:gd name="T22" fmla="*/ 69 w 69"/>
                <a:gd name="T23" fmla="*/ 40 h 40"/>
                <a:gd name="T24" fmla="*/ 69 w 69"/>
                <a:gd name="T25" fmla="*/ 20 h 40"/>
                <a:gd name="T26" fmla="*/ 50 w 69"/>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40">
                  <a:moveTo>
                    <a:pt x="50" y="0"/>
                  </a:moveTo>
                  <a:cubicBezTo>
                    <a:pt x="36" y="5"/>
                    <a:pt x="36" y="5"/>
                    <a:pt x="36" y="5"/>
                  </a:cubicBezTo>
                  <a:cubicBezTo>
                    <a:pt x="42" y="25"/>
                    <a:pt x="42" y="25"/>
                    <a:pt x="42" y="25"/>
                  </a:cubicBezTo>
                  <a:cubicBezTo>
                    <a:pt x="36" y="35"/>
                    <a:pt x="36" y="35"/>
                    <a:pt x="36" y="35"/>
                  </a:cubicBezTo>
                  <a:cubicBezTo>
                    <a:pt x="29" y="25"/>
                    <a:pt x="29" y="25"/>
                    <a:pt x="29" y="25"/>
                  </a:cubicBezTo>
                  <a:cubicBezTo>
                    <a:pt x="36" y="5"/>
                    <a:pt x="36" y="5"/>
                    <a:pt x="36" y="5"/>
                  </a:cubicBezTo>
                  <a:cubicBezTo>
                    <a:pt x="19" y="0"/>
                    <a:pt x="19" y="0"/>
                    <a:pt x="19" y="0"/>
                  </a:cubicBezTo>
                  <a:cubicBezTo>
                    <a:pt x="10" y="3"/>
                    <a:pt x="0" y="8"/>
                    <a:pt x="0" y="20"/>
                  </a:cubicBezTo>
                  <a:cubicBezTo>
                    <a:pt x="0" y="40"/>
                    <a:pt x="0" y="40"/>
                    <a:pt x="0" y="40"/>
                  </a:cubicBezTo>
                  <a:cubicBezTo>
                    <a:pt x="32" y="40"/>
                    <a:pt x="32" y="40"/>
                    <a:pt x="32" y="40"/>
                  </a:cubicBezTo>
                  <a:cubicBezTo>
                    <a:pt x="37" y="40"/>
                    <a:pt x="37" y="40"/>
                    <a:pt x="37" y="40"/>
                  </a:cubicBezTo>
                  <a:cubicBezTo>
                    <a:pt x="69" y="40"/>
                    <a:pt x="69" y="40"/>
                    <a:pt x="69" y="40"/>
                  </a:cubicBezTo>
                  <a:cubicBezTo>
                    <a:pt x="69" y="40"/>
                    <a:pt x="69" y="40"/>
                    <a:pt x="69" y="20"/>
                  </a:cubicBezTo>
                  <a:cubicBezTo>
                    <a:pt x="69" y="8"/>
                    <a:pt x="59" y="3"/>
                    <a:pt x="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43" name="Freeform 448">
              <a:extLst>
                <a:ext uri="{FF2B5EF4-FFF2-40B4-BE49-F238E27FC236}">
                  <a16:creationId xmlns:a16="http://schemas.microsoft.com/office/drawing/2014/main" id="{F21C1AEA-944D-4A21-B239-6A23D845393B}"/>
                </a:ext>
              </a:extLst>
            </p:cNvPr>
            <p:cNvSpPr>
              <a:spLocks/>
            </p:cNvSpPr>
            <p:nvPr/>
          </p:nvSpPr>
          <p:spPr bwMode="auto">
            <a:xfrm>
              <a:off x="10280831" y="2814844"/>
              <a:ext cx="119732" cy="196188"/>
            </a:xfrm>
            <a:custGeom>
              <a:avLst/>
              <a:gdLst>
                <a:gd name="T0" fmla="*/ 66 w 70"/>
                <a:gd name="T1" fmla="*/ 0 h 115"/>
                <a:gd name="T2" fmla="*/ 61 w 70"/>
                <a:gd name="T3" fmla="*/ 4 h 115"/>
                <a:gd name="T4" fmla="*/ 61 w 70"/>
                <a:gd name="T5" fmla="*/ 56 h 115"/>
                <a:gd name="T6" fmla="*/ 3 w 70"/>
                <a:gd name="T7" fmla="*/ 56 h 115"/>
                <a:gd name="T8" fmla="*/ 1 w 70"/>
                <a:gd name="T9" fmla="*/ 57 h 115"/>
                <a:gd name="T10" fmla="*/ 0 w 70"/>
                <a:gd name="T11" fmla="*/ 61 h 115"/>
                <a:gd name="T12" fmla="*/ 3 w 70"/>
                <a:gd name="T13" fmla="*/ 65 h 115"/>
                <a:gd name="T14" fmla="*/ 29 w 70"/>
                <a:gd name="T15" fmla="*/ 65 h 115"/>
                <a:gd name="T16" fmla="*/ 61 w 70"/>
                <a:gd name="T17" fmla="*/ 65 h 115"/>
                <a:gd name="T18" fmla="*/ 61 w 70"/>
                <a:gd name="T19" fmla="*/ 111 h 115"/>
                <a:gd name="T20" fmla="*/ 63 w 70"/>
                <a:gd name="T21" fmla="*/ 114 h 115"/>
                <a:gd name="T22" fmla="*/ 66 w 70"/>
                <a:gd name="T23" fmla="*/ 115 h 115"/>
                <a:gd name="T24" fmla="*/ 70 w 70"/>
                <a:gd name="T25" fmla="*/ 111 h 115"/>
                <a:gd name="T26" fmla="*/ 70 w 70"/>
                <a:gd name="T27" fmla="*/ 61 h 115"/>
                <a:gd name="T28" fmla="*/ 70 w 70"/>
                <a:gd name="T29" fmla="*/ 4 h 115"/>
                <a:gd name="T30" fmla="*/ 69 w 70"/>
                <a:gd name="T31" fmla="*/ 1 h 115"/>
                <a:gd name="T32" fmla="*/ 66 w 70"/>
                <a:gd name="T33"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115">
                  <a:moveTo>
                    <a:pt x="66" y="0"/>
                  </a:moveTo>
                  <a:cubicBezTo>
                    <a:pt x="63" y="0"/>
                    <a:pt x="61" y="2"/>
                    <a:pt x="61" y="4"/>
                  </a:cubicBezTo>
                  <a:cubicBezTo>
                    <a:pt x="61" y="56"/>
                    <a:pt x="61" y="56"/>
                    <a:pt x="61" y="56"/>
                  </a:cubicBezTo>
                  <a:cubicBezTo>
                    <a:pt x="3" y="56"/>
                    <a:pt x="3" y="56"/>
                    <a:pt x="3" y="56"/>
                  </a:cubicBezTo>
                  <a:cubicBezTo>
                    <a:pt x="2" y="56"/>
                    <a:pt x="1" y="57"/>
                    <a:pt x="1" y="57"/>
                  </a:cubicBezTo>
                  <a:cubicBezTo>
                    <a:pt x="0" y="58"/>
                    <a:pt x="0" y="59"/>
                    <a:pt x="0" y="61"/>
                  </a:cubicBezTo>
                  <a:cubicBezTo>
                    <a:pt x="0" y="63"/>
                    <a:pt x="1" y="65"/>
                    <a:pt x="3" y="65"/>
                  </a:cubicBezTo>
                  <a:cubicBezTo>
                    <a:pt x="29" y="65"/>
                    <a:pt x="29" y="65"/>
                    <a:pt x="29" y="65"/>
                  </a:cubicBezTo>
                  <a:cubicBezTo>
                    <a:pt x="61" y="65"/>
                    <a:pt x="61" y="65"/>
                    <a:pt x="61" y="65"/>
                  </a:cubicBezTo>
                  <a:cubicBezTo>
                    <a:pt x="61" y="111"/>
                    <a:pt x="61" y="111"/>
                    <a:pt x="61" y="111"/>
                  </a:cubicBezTo>
                  <a:cubicBezTo>
                    <a:pt x="61" y="112"/>
                    <a:pt x="62" y="113"/>
                    <a:pt x="63" y="114"/>
                  </a:cubicBezTo>
                  <a:cubicBezTo>
                    <a:pt x="63" y="115"/>
                    <a:pt x="65" y="115"/>
                    <a:pt x="66" y="115"/>
                  </a:cubicBezTo>
                  <a:cubicBezTo>
                    <a:pt x="68" y="115"/>
                    <a:pt x="70" y="113"/>
                    <a:pt x="70" y="111"/>
                  </a:cubicBezTo>
                  <a:cubicBezTo>
                    <a:pt x="70" y="61"/>
                    <a:pt x="70" y="61"/>
                    <a:pt x="70" y="61"/>
                  </a:cubicBezTo>
                  <a:cubicBezTo>
                    <a:pt x="70" y="4"/>
                    <a:pt x="70" y="4"/>
                    <a:pt x="70" y="4"/>
                  </a:cubicBezTo>
                  <a:cubicBezTo>
                    <a:pt x="70" y="3"/>
                    <a:pt x="70" y="2"/>
                    <a:pt x="69" y="1"/>
                  </a:cubicBezTo>
                  <a:cubicBezTo>
                    <a:pt x="68" y="0"/>
                    <a:pt x="67" y="0"/>
                    <a:pt x="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44" name="Freeform 449">
              <a:extLst>
                <a:ext uri="{FF2B5EF4-FFF2-40B4-BE49-F238E27FC236}">
                  <a16:creationId xmlns:a16="http://schemas.microsoft.com/office/drawing/2014/main" id="{8B6FC9FF-BD50-4C56-99FC-595E92F1C8F4}"/>
                </a:ext>
              </a:extLst>
            </p:cNvPr>
            <p:cNvSpPr>
              <a:spLocks/>
            </p:cNvSpPr>
            <p:nvPr/>
          </p:nvSpPr>
          <p:spPr bwMode="auto">
            <a:xfrm>
              <a:off x="10298141" y="2974968"/>
              <a:ext cx="62752" cy="37507"/>
            </a:xfrm>
            <a:custGeom>
              <a:avLst/>
              <a:gdLst>
                <a:gd name="T0" fmla="*/ 27 w 37"/>
                <a:gd name="T1" fmla="*/ 0 h 22"/>
                <a:gd name="T2" fmla="*/ 19 w 37"/>
                <a:gd name="T3" fmla="*/ 3 h 22"/>
                <a:gd name="T4" fmla="*/ 23 w 37"/>
                <a:gd name="T5" fmla="*/ 14 h 22"/>
                <a:gd name="T6" fmla="*/ 19 w 37"/>
                <a:gd name="T7" fmla="*/ 19 h 22"/>
                <a:gd name="T8" fmla="*/ 15 w 37"/>
                <a:gd name="T9" fmla="*/ 14 h 22"/>
                <a:gd name="T10" fmla="*/ 19 w 37"/>
                <a:gd name="T11" fmla="*/ 3 h 22"/>
                <a:gd name="T12" fmla="*/ 15 w 37"/>
                <a:gd name="T13" fmla="*/ 2 h 22"/>
                <a:gd name="T14" fmla="*/ 10 w 37"/>
                <a:gd name="T15" fmla="*/ 0 h 22"/>
                <a:gd name="T16" fmla="*/ 0 w 37"/>
                <a:gd name="T17" fmla="*/ 11 h 22"/>
                <a:gd name="T18" fmla="*/ 0 w 37"/>
                <a:gd name="T19" fmla="*/ 22 h 22"/>
                <a:gd name="T20" fmla="*/ 17 w 37"/>
                <a:gd name="T21" fmla="*/ 22 h 22"/>
                <a:gd name="T22" fmla="*/ 19 w 37"/>
                <a:gd name="T23" fmla="*/ 22 h 22"/>
                <a:gd name="T24" fmla="*/ 20 w 37"/>
                <a:gd name="T25" fmla="*/ 22 h 22"/>
                <a:gd name="T26" fmla="*/ 37 w 37"/>
                <a:gd name="T27" fmla="*/ 22 h 22"/>
                <a:gd name="T28" fmla="*/ 37 w 37"/>
                <a:gd name="T29" fmla="*/ 11 h 22"/>
                <a:gd name="T30" fmla="*/ 27 w 37"/>
                <a:gd name="T3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 h="22">
                  <a:moveTo>
                    <a:pt x="27" y="0"/>
                  </a:moveTo>
                  <a:cubicBezTo>
                    <a:pt x="19" y="3"/>
                    <a:pt x="19" y="3"/>
                    <a:pt x="19" y="3"/>
                  </a:cubicBezTo>
                  <a:cubicBezTo>
                    <a:pt x="23" y="14"/>
                    <a:pt x="23" y="14"/>
                    <a:pt x="23" y="14"/>
                  </a:cubicBezTo>
                  <a:cubicBezTo>
                    <a:pt x="19" y="19"/>
                    <a:pt x="19" y="19"/>
                    <a:pt x="19" y="19"/>
                  </a:cubicBezTo>
                  <a:cubicBezTo>
                    <a:pt x="15" y="14"/>
                    <a:pt x="15" y="14"/>
                    <a:pt x="15" y="14"/>
                  </a:cubicBezTo>
                  <a:cubicBezTo>
                    <a:pt x="19" y="3"/>
                    <a:pt x="19" y="3"/>
                    <a:pt x="19" y="3"/>
                  </a:cubicBezTo>
                  <a:cubicBezTo>
                    <a:pt x="15" y="2"/>
                    <a:pt x="15" y="2"/>
                    <a:pt x="15" y="2"/>
                  </a:cubicBezTo>
                  <a:cubicBezTo>
                    <a:pt x="10" y="0"/>
                    <a:pt x="10" y="0"/>
                    <a:pt x="10" y="0"/>
                  </a:cubicBezTo>
                  <a:cubicBezTo>
                    <a:pt x="5" y="2"/>
                    <a:pt x="0" y="5"/>
                    <a:pt x="0" y="11"/>
                  </a:cubicBezTo>
                  <a:cubicBezTo>
                    <a:pt x="0" y="22"/>
                    <a:pt x="0" y="22"/>
                    <a:pt x="0" y="22"/>
                  </a:cubicBezTo>
                  <a:cubicBezTo>
                    <a:pt x="17" y="22"/>
                    <a:pt x="17" y="22"/>
                    <a:pt x="17" y="22"/>
                  </a:cubicBezTo>
                  <a:cubicBezTo>
                    <a:pt x="19" y="22"/>
                    <a:pt x="19" y="22"/>
                    <a:pt x="19" y="22"/>
                  </a:cubicBezTo>
                  <a:cubicBezTo>
                    <a:pt x="20" y="22"/>
                    <a:pt x="20" y="22"/>
                    <a:pt x="20" y="22"/>
                  </a:cubicBezTo>
                  <a:cubicBezTo>
                    <a:pt x="37" y="22"/>
                    <a:pt x="37" y="22"/>
                    <a:pt x="37" y="22"/>
                  </a:cubicBezTo>
                  <a:cubicBezTo>
                    <a:pt x="37" y="22"/>
                    <a:pt x="37" y="22"/>
                    <a:pt x="37" y="11"/>
                  </a:cubicBezTo>
                  <a:cubicBezTo>
                    <a:pt x="37" y="5"/>
                    <a:pt x="32" y="2"/>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45" name="Freeform 450">
              <a:extLst>
                <a:ext uri="{FF2B5EF4-FFF2-40B4-BE49-F238E27FC236}">
                  <a16:creationId xmlns:a16="http://schemas.microsoft.com/office/drawing/2014/main" id="{1F805ED0-26A8-48DE-8E47-9F5296F39104}"/>
                </a:ext>
              </a:extLst>
            </p:cNvPr>
            <p:cNvSpPr>
              <a:spLocks/>
            </p:cNvSpPr>
            <p:nvPr/>
          </p:nvSpPr>
          <p:spPr bwMode="auto">
            <a:xfrm>
              <a:off x="10313288" y="2936019"/>
              <a:ext cx="32458" cy="35343"/>
            </a:xfrm>
            <a:custGeom>
              <a:avLst/>
              <a:gdLst>
                <a:gd name="T0" fmla="*/ 8 w 19"/>
                <a:gd name="T1" fmla="*/ 21 h 21"/>
                <a:gd name="T2" fmla="*/ 10 w 19"/>
                <a:gd name="T3" fmla="*/ 21 h 21"/>
                <a:gd name="T4" fmla="*/ 19 w 19"/>
                <a:gd name="T5" fmla="*/ 10 h 21"/>
                <a:gd name="T6" fmla="*/ 10 w 19"/>
                <a:gd name="T7" fmla="*/ 0 h 21"/>
                <a:gd name="T8" fmla="*/ 0 w 19"/>
                <a:gd name="T9" fmla="*/ 10 h 21"/>
                <a:gd name="T10" fmla="*/ 8 w 19"/>
                <a:gd name="T11" fmla="*/ 21 h 21"/>
              </a:gdLst>
              <a:ahLst/>
              <a:cxnLst>
                <a:cxn ang="0">
                  <a:pos x="T0" y="T1"/>
                </a:cxn>
                <a:cxn ang="0">
                  <a:pos x="T2" y="T3"/>
                </a:cxn>
                <a:cxn ang="0">
                  <a:pos x="T4" y="T5"/>
                </a:cxn>
                <a:cxn ang="0">
                  <a:pos x="T6" y="T7"/>
                </a:cxn>
                <a:cxn ang="0">
                  <a:pos x="T8" y="T9"/>
                </a:cxn>
                <a:cxn ang="0">
                  <a:pos x="T10" y="T11"/>
                </a:cxn>
              </a:cxnLst>
              <a:rect l="0" t="0" r="r" b="b"/>
              <a:pathLst>
                <a:path w="19" h="21">
                  <a:moveTo>
                    <a:pt x="8" y="21"/>
                  </a:moveTo>
                  <a:cubicBezTo>
                    <a:pt x="8" y="21"/>
                    <a:pt x="9" y="21"/>
                    <a:pt x="10" y="21"/>
                  </a:cubicBezTo>
                  <a:cubicBezTo>
                    <a:pt x="15" y="21"/>
                    <a:pt x="19" y="16"/>
                    <a:pt x="19" y="10"/>
                  </a:cubicBezTo>
                  <a:cubicBezTo>
                    <a:pt x="19" y="4"/>
                    <a:pt x="15" y="0"/>
                    <a:pt x="10" y="0"/>
                  </a:cubicBezTo>
                  <a:cubicBezTo>
                    <a:pt x="4" y="0"/>
                    <a:pt x="0" y="4"/>
                    <a:pt x="0" y="10"/>
                  </a:cubicBezTo>
                  <a:cubicBezTo>
                    <a:pt x="0" y="15"/>
                    <a:pt x="3" y="20"/>
                    <a:pt x="8"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46" name="Oval 451">
              <a:extLst>
                <a:ext uri="{FF2B5EF4-FFF2-40B4-BE49-F238E27FC236}">
                  <a16:creationId xmlns:a16="http://schemas.microsoft.com/office/drawing/2014/main" id="{3B43B75E-5BC6-4298-A4E0-61143587586D}"/>
                </a:ext>
              </a:extLst>
            </p:cNvPr>
            <p:cNvSpPr>
              <a:spLocks noChangeArrowheads="1"/>
            </p:cNvSpPr>
            <p:nvPr/>
          </p:nvSpPr>
          <p:spPr bwMode="auto">
            <a:xfrm>
              <a:off x="10313288" y="2816286"/>
              <a:ext cx="31015" cy="37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47" name="Freeform 452">
              <a:extLst>
                <a:ext uri="{FF2B5EF4-FFF2-40B4-BE49-F238E27FC236}">
                  <a16:creationId xmlns:a16="http://schemas.microsoft.com/office/drawing/2014/main" id="{60F9BE8B-5E9C-4890-A554-DA46F466CF8F}"/>
                </a:ext>
              </a:extLst>
            </p:cNvPr>
            <p:cNvSpPr>
              <a:spLocks/>
            </p:cNvSpPr>
            <p:nvPr/>
          </p:nvSpPr>
          <p:spPr bwMode="auto">
            <a:xfrm>
              <a:off x="10296699" y="2857399"/>
              <a:ext cx="64194" cy="36064"/>
            </a:xfrm>
            <a:custGeom>
              <a:avLst/>
              <a:gdLst>
                <a:gd name="T0" fmla="*/ 20 w 38"/>
                <a:gd name="T1" fmla="*/ 21 h 21"/>
                <a:gd name="T2" fmla="*/ 20 w 38"/>
                <a:gd name="T3" fmla="*/ 21 h 21"/>
                <a:gd name="T4" fmla="*/ 38 w 38"/>
                <a:gd name="T5" fmla="*/ 21 h 21"/>
                <a:gd name="T6" fmla="*/ 38 w 38"/>
                <a:gd name="T7" fmla="*/ 10 h 21"/>
                <a:gd name="T8" fmla="*/ 28 w 38"/>
                <a:gd name="T9" fmla="*/ 0 h 21"/>
                <a:gd name="T10" fmla="*/ 20 w 38"/>
                <a:gd name="T11" fmla="*/ 3 h 21"/>
                <a:gd name="T12" fmla="*/ 23 w 38"/>
                <a:gd name="T13" fmla="*/ 13 h 21"/>
                <a:gd name="T14" fmla="*/ 20 w 38"/>
                <a:gd name="T15" fmla="*/ 19 h 21"/>
                <a:gd name="T16" fmla="*/ 16 w 38"/>
                <a:gd name="T17" fmla="*/ 13 h 21"/>
                <a:gd name="T18" fmla="*/ 20 w 38"/>
                <a:gd name="T19" fmla="*/ 3 h 21"/>
                <a:gd name="T20" fmla="*/ 10 w 38"/>
                <a:gd name="T21" fmla="*/ 0 h 21"/>
                <a:gd name="T22" fmla="*/ 0 w 38"/>
                <a:gd name="T23" fmla="*/ 10 h 21"/>
                <a:gd name="T24" fmla="*/ 0 w 38"/>
                <a:gd name="T25" fmla="*/ 21 h 21"/>
                <a:gd name="T26" fmla="*/ 18 w 38"/>
                <a:gd name="T27" fmla="*/ 21 h 21"/>
                <a:gd name="T28" fmla="*/ 20 w 38"/>
                <a:gd name="T2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 h="21">
                  <a:moveTo>
                    <a:pt x="20" y="21"/>
                  </a:moveTo>
                  <a:cubicBezTo>
                    <a:pt x="20" y="21"/>
                    <a:pt x="20" y="21"/>
                    <a:pt x="20" y="21"/>
                  </a:cubicBezTo>
                  <a:cubicBezTo>
                    <a:pt x="38" y="21"/>
                    <a:pt x="38" y="21"/>
                    <a:pt x="38" y="21"/>
                  </a:cubicBezTo>
                  <a:cubicBezTo>
                    <a:pt x="38" y="21"/>
                    <a:pt x="38" y="21"/>
                    <a:pt x="38" y="10"/>
                  </a:cubicBezTo>
                  <a:cubicBezTo>
                    <a:pt x="38" y="4"/>
                    <a:pt x="32" y="1"/>
                    <a:pt x="28" y="0"/>
                  </a:cubicBezTo>
                  <a:cubicBezTo>
                    <a:pt x="20" y="3"/>
                    <a:pt x="20" y="3"/>
                    <a:pt x="20" y="3"/>
                  </a:cubicBezTo>
                  <a:cubicBezTo>
                    <a:pt x="23" y="13"/>
                    <a:pt x="23" y="13"/>
                    <a:pt x="23" y="13"/>
                  </a:cubicBezTo>
                  <a:cubicBezTo>
                    <a:pt x="20" y="19"/>
                    <a:pt x="20" y="19"/>
                    <a:pt x="20" y="19"/>
                  </a:cubicBezTo>
                  <a:cubicBezTo>
                    <a:pt x="16" y="13"/>
                    <a:pt x="16" y="13"/>
                    <a:pt x="16" y="13"/>
                  </a:cubicBezTo>
                  <a:cubicBezTo>
                    <a:pt x="20" y="3"/>
                    <a:pt x="20" y="3"/>
                    <a:pt x="20" y="3"/>
                  </a:cubicBezTo>
                  <a:cubicBezTo>
                    <a:pt x="10" y="0"/>
                    <a:pt x="10" y="0"/>
                    <a:pt x="10" y="0"/>
                  </a:cubicBezTo>
                  <a:cubicBezTo>
                    <a:pt x="6" y="1"/>
                    <a:pt x="0" y="4"/>
                    <a:pt x="0" y="10"/>
                  </a:cubicBezTo>
                  <a:cubicBezTo>
                    <a:pt x="0" y="21"/>
                    <a:pt x="0" y="21"/>
                    <a:pt x="0" y="21"/>
                  </a:cubicBezTo>
                  <a:cubicBezTo>
                    <a:pt x="18" y="21"/>
                    <a:pt x="18" y="21"/>
                    <a:pt x="18" y="21"/>
                  </a:cubicBezTo>
                  <a:lnTo>
                    <a:pt x="2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48" name="Freeform 453">
              <a:extLst>
                <a:ext uri="{FF2B5EF4-FFF2-40B4-BE49-F238E27FC236}">
                  <a16:creationId xmlns:a16="http://schemas.microsoft.com/office/drawing/2014/main" id="{FD3D6A30-144A-4B72-8562-783695475BD2}"/>
                </a:ext>
              </a:extLst>
            </p:cNvPr>
            <p:cNvSpPr>
              <a:spLocks noEditPoints="1"/>
            </p:cNvSpPr>
            <p:nvPr/>
          </p:nvSpPr>
          <p:spPr bwMode="auto">
            <a:xfrm>
              <a:off x="10238275" y="2785993"/>
              <a:ext cx="383721" cy="262546"/>
            </a:xfrm>
            <a:custGeom>
              <a:avLst/>
              <a:gdLst>
                <a:gd name="T0" fmla="*/ 225 w 225"/>
                <a:gd name="T1" fmla="*/ 137 h 154"/>
                <a:gd name="T2" fmla="*/ 225 w 225"/>
                <a:gd name="T3" fmla="*/ 80 h 154"/>
                <a:gd name="T4" fmla="*/ 225 w 225"/>
                <a:gd name="T5" fmla="*/ 66 h 154"/>
                <a:gd name="T6" fmla="*/ 225 w 225"/>
                <a:gd name="T7" fmla="*/ 56 h 154"/>
                <a:gd name="T8" fmla="*/ 225 w 225"/>
                <a:gd name="T9" fmla="*/ 42 h 154"/>
                <a:gd name="T10" fmla="*/ 225 w 225"/>
                <a:gd name="T11" fmla="*/ 35 h 154"/>
                <a:gd name="T12" fmla="*/ 225 w 225"/>
                <a:gd name="T13" fmla="*/ 21 h 154"/>
                <a:gd name="T14" fmla="*/ 225 w 225"/>
                <a:gd name="T15" fmla="*/ 18 h 154"/>
                <a:gd name="T16" fmla="*/ 223 w 225"/>
                <a:gd name="T17" fmla="*/ 11 h 154"/>
                <a:gd name="T18" fmla="*/ 216 w 225"/>
                <a:gd name="T19" fmla="*/ 3 h 154"/>
                <a:gd name="T20" fmla="*/ 209 w 225"/>
                <a:gd name="T21" fmla="*/ 0 h 154"/>
                <a:gd name="T22" fmla="*/ 207 w 225"/>
                <a:gd name="T23" fmla="*/ 0 h 154"/>
                <a:gd name="T24" fmla="*/ 193 w 225"/>
                <a:gd name="T25" fmla="*/ 0 h 154"/>
                <a:gd name="T26" fmla="*/ 185 w 225"/>
                <a:gd name="T27" fmla="*/ 0 h 154"/>
                <a:gd name="T28" fmla="*/ 172 w 225"/>
                <a:gd name="T29" fmla="*/ 0 h 154"/>
                <a:gd name="T30" fmla="*/ 161 w 225"/>
                <a:gd name="T31" fmla="*/ 0 h 154"/>
                <a:gd name="T32" fmla="*/ 147 w 225"/>
                <a:gd name="T33" fmla="*/ 0 h 154"/>
                <a:gd name="T34" fmla="*/ 18 w 225"/>
                <a:gd name="T35" fmla="*/ 0 h 154"/>
                <a:gd name="T36" fmla="*/ 0 w 225"/>
                <a:gd name="T37" fmla="*/ 18 h 154"/>
                <a:gd name="T38" fmla="*/ 0 w 225"/>
                <a:gd name="T39" fmla="*/ 137 h 154"/>
                <a:gd name="T40" fmla="*/ 18 w 225"/>
                <a:gd name="T41" fmla="*/ 154 h 154"/>
                <a:gd name="T42" fmla="*/ 207 w 225"/>
                <a:gd name="T43" fmla="*/ 154 h 154"/>
                <a:gd name="T44" fmla="*/ 225 w 225"/>
                <a:gd name="T45" fmla="*/ 137 h 154"/>
                <a:gd name="T46" fmla="*/ 211 w 225"/>
                <a:gd name="T47" fmla="*/ 126 h 154"/>
                <a:gd name="T48" fmla="*/ 196 w 225"/>
                <a:gd name="T49" fmla="*/ 141 h 154"/>
                <a:gd name="T50" fmla="*/ 55 w 225"/>
                <a:gd name="T51" fmla="*/ 141 h 154"/>
                <a:gd name="T52" fmla="*/ 29 w 225"/>
                <a:gd name="T53" fmla="*/ 141 h 154"/>
                <a:gd name="T54" fmla="*/ 13 w 225"/>
                <a:gd name="T55" fmla="*/ 126 h 154"/>
                <a:gd name="T56" fmla="*/ 13 w 225"/>
                <a:gd name="T57" fmla="*/ 26 h 154"/>
                <a:gd name="T58" fmla="*/ 29 w 225"/>
                <a:gd name="T59" fmla="*/ 11 h 154"/>
                <a:gd name="T60" fmla="*/ 91 w 225"/>
                <a:gd name="T61" fmla="*/ 11 h 154"/>
                <a:gd name="T62" fmla="*/ 146 w 225"/>
                <a:gd name="T63" fmla="*/ 11 h 154"/>
                <a:gd name="T64" fmla="*/ 160 w 225"/>
                <a:gd name="T65" fmla="*/ 11 h 154"/>
                <a:gd name="T66" fmla="*/ 170 w 225"/>
                <a:gd name="T67" fmla="*/ 11 h 154"/>
                <a:gd name="T68" fmla="*/ 183 w 225"/>
                <a:gd name="T69" fmla="*/ 11 h 154"/>
                <a:gd name="T70" fmla="*/ 191 w 225"/>
                <a:gd name="T71" fmla="*/ 11 h 154"/>
                <a:gd name="T72" fmla="*/ 196 w 225"/>
                <a:gd name="T73" fmla="*/ 11 h 154"/>
                <a:gd name="T74" fmla="*/ 203 w 225"/>
                <a:gd name="T75" fmla="*/ 13 h 154"/>
                <a:gd name="T76" fmla="*/ 211 w 225"/>
                <a:gd name="T77" fmla="*/ 23 h 154"/>
                <a:gd name="T78" fmla="*/ 211 w 225"/>
                <a:gd name="T79" fmla="*/ 26 h 154"/>
                <a:gd name="T80" fmla="*/ 211 w 225"/>
                <a:gd name="T81" fmla="*/ 36 h 154"/>
                <a:gd name="T82" fmla="*/ 211 w 225"/>
                <a:gd name="T83" fmla="*/ 43 h 154"/>
                <a:gd name="T84" fmla="*/ 211 w 225"/>
                <a:gd name="T85" fmla="*/ 57 h 154"/>
                <a:gd name="T86" fmla="*/ 211 w 225"/>
                <a:gd name="T87" fmla="*/ 66 h 154"/>
                <a:gd name="T88" fmla="*/ 211 w 225"/>
                <a:gd name="T89" fmla="*/ 81 h 154"/>
                <a:gd name="T90" fmla="*/ 211 w 225"/>
                <a:gd name="T91" fmla="*/ 12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54">
                  <a:moveTo>
                    <a:pt x="225" y="137"/>
                  </a:moveTo>
                  <a:cubicBezTo>
                    <a:pt x="225" y="80"/>
                    <a:pt x="225" y="80"/>
                    <a:pt x="225" y="80"/>
                  </a:cubicBezTo>
                  <a:cubicBezTo>
                    <a:pt x="225" y="66"/>
                    <a:pt x="225" y="66"/>
                    <a:pt x="225" y="66"/>
                  </a:cubicBezTo>
                  <a:cubicBezTo>
                    <a:pt x="225" y="56"/>
                    <a:pt x="225" y="56"/>
                    <a:pt x="225" y="56"/>
                  </a:cubicBezTo>
                  <a:cubicBezTo>
                    <a:pt x="225" y="42"/>
                    <a:pt x="225" y="42"/>
                    <a:pt x="225" y="42"/>
                  </a:cubicBezTo>
                  <a:cubicBezTo>
                    <a:pt x="225" y="35"/>
                    <a:pt x="225" y="35"/>
                    <a:pt x="225" y="35"/>
                  </a:cubicBezTo>
                  <a:cubicBezTo>
                    <a:pt x="225" y="21"/>
                    <a:pt x="225" y="21"/>
                    <a:pt x="225" y="21"/>
                  </a:cubicBezTo>
                  <a:cubicBezTo>
                    <a:pt x="225" y="18"/>
                    <a:pt x="225" y="18"/>
                    <a:pt x="225" y="18"/>
                  </a:cubicBezTo>
                  <a:cubicBezTo>
                    <a:pt x="225" y="15"/>
                    <a:pt x="224" y="13"/>
                    <a:pt x="223" y="11"/>
                  </a:cubicBezTo>
                  <a:cubicBezTo>
                    <a:pt x="222" y="7"/>
                    <a:pt x="219" y="5"/>
                    <a:pt x="216" y="3"/>
                  </a:cubicBezTo>
                  <a:cubicBezTo>
                    <a:pt x="214" y="1"/>
                    <a:pt x="212" y="1"/>
                    <a:pt x="209" y="0"/>
                  </a:cubicBezTo>
                  <a:cubicBezTo>
                    <a:pt x="208" y="0"/>
                    <a:pt x="208" y="0"/>
                    <a:pt x="207" y="0"/>
                  </a:cubicBezTo>
                  <a:cubicBezTo>
                    <a:pt x="193" y="0"/>
                    <a:pt x="193" y="0"/>
                    <a:pt x="193" y="0"/>
                  </a:cubicBezTo>
                  <a:cubicBezTo>
                    <a:pt x="185" y="0"/>
                    <a:pt x="185" y="0"/>
                    <a:pt x="185" y="0"/>
                  </a:cubicBezTo>
                  <a:cubicBezTo>
                    <a:pt x="172" y="0"/>
                    <a:pt x="172" y="0"/>
                    <a:pt x="172" y="0"/>
                  </a:cubicBezTo>
                  <a:cubicBezTo>
                    <a:pt x="161" y="0"/>
                    <a:pt x="161" y="0"/>
                    <a:pt x="161" y="0"/>
                  </a:cubicBezTo>
                  <a:cubicBezTo>
                    <a:pt x="147" y="0"/>
                    <a:pt x="147" y="0"/>
                    <a:pt x="147" y="0"/>
                  </a:cubicBezTo>
                  <a:cubicBezTo>
                    <a:pt x="18" y="0"/>
                    <a:pt x="18" y="0"/>
                    <a:pt x="18" y="0"/>
                  </a:cubicBezTo>
                  <a:cubicBezTo>
                    <a:pt x="8" y="0"/>
                    <a:pt x="0" y="8"/>
                    <a:pt x="0" y="18"/>
                  </a:cubicBezTo>
                  <a:cubicBezTo>
                    <a:pt x="0" y="137"/>
                    <a:pt x="0" y="137"/>
                    <a:pt x="0" y="137"/>
                  </a:cubicBezTo>
                  <a:cubicBezTo>
                    <a:pt x="0" y="146"/>
                    <a:pt x="8" y="154"/>
                    <a:pt x="18" y="154"/>
                  </a:cubicBezTo>
                  <a:cubicBezTo>
                    <a:pt x="207" y="154"/>
                    <a:pt x="207" y="154"/>
                    <a:pt x="207" y="154"/>
                  </a:cubicBezTo>
                  <a:cubicBezTo>
                    <a:pt x="217" y="154"/>
                    <a:pt x="225" y="146"/>
                    <a:pt x="225" y="137"/>
                  </a:cubicBezTo>
                  <a:close/>
                  <a:moveTo>
                    <a:pt x="211" y="126"/>
                  </a:moveTo>
                  <a:cubicBezTo>
                    <a:pt x="211" y="135"/>
                    <a:pt x="204" y="141"/>
                    <a:pt x="196" y="141"/>
                  </a:cubicBezTo>
                  <a:cubicBezTo>
                    <a:pt x="55" y="141"/>
                    <a:pt x="55" y="141"/>
                    <a:pt x="55" y="141"/>
                  </a:cubicBezTo>
                  <a:cubicBezTo>
                    <a:pt x="29" y="141"/>
                    <a:pt x="29" y="141"/>
                    <a:pt x="29" y="141"/>
                  </a:cubicBezTo>
                  <a:cubicBezTo>
                    <a:pt x="20" y="141"/>
                    <a:pt x="13" y="135"/>
                    <a:pt x="13" y="126"/>
                  </a:cubicBezTo>
                  <a:cubicBezTo>
                    <a:pt x="13" y="26"/>
                    <a:pt x="13" y="26"/>
                    <a:pt x="13" y="26"/>
                  </a:cubicBezTo>
                  <a:cubicBezTo>
                    <a:pt x="13" y="18"/>
                    <a:pt x="20" y="11"/>
                    <a:pt x="29" y="11"/>
                  </a:cubicBezTo>
                  <a:cubicBezTo>
                    <a:pt x="91" y="11"/>
                    <a:pt x="91" y="11"/>
                    <a:pt x="91" y="11"/>
                  </a:cubicBezTo>
                  <a:cubicBezTo>
                    <a:pt x="146" y="11"/>
                    <a:pt x="146" y="11"/>
                    <a:pt x="146" y="11"/>
                  </a:cubicBezTo>
                  <a:cubicBezTo>
                    <a:pt x="160" y="11"/>
                    <a:pt x="160" y="11"/>
                    <a:pt x="160" y="11"/>
                  </a:cubicBezTo>
                  <a:cubicBezTo>
                    <a:pt x="170" y="11"/>
                    <a:pt x="170" y="11"/>
                    <a:pt x="170" y="11"/>
                  </a:cubicBezTo>
                  <a:cubicBezTo>
                    <a:pt x="183" y="11"/>
                    <a:pt x="183" y="11"/>
                    <a:pt x="183" y="11"/>
                  </a:cubicBezTo>
                  <a:cubicBezTo>
                    <a:pt x="191" y="11"/>
                    <a:pt x="191" y="11"/>
                    <a:pt x="191" y="11"/>
                  </a:cubicBezTo>
                  <a:cubicBezTo>
                    <a:pt x="196" y="11"/>
                    <a:pt x="196" y="11"/>
                    <a:pt x="196" y="11"/>
                  </a:cubicBezTo>
                  <a:cubicBezTo>
                    <a:pt x="198" y="11"/>
                    <a:pt x="201" y="12"/>
                    <a:pt x="203" y="13"/>
                  </a:cubicBezTo>
                  <a:cubicBezTo>
                    <a:pt x="207" y="15"/>
                    <a:pt x="210" y="19"/>
                    <a:pt x="211" y="23"/>
                  </a:cubicBezTo>
                  <a:cubicBezTo>
                    <a:pt x="211" y="24"/>
                    <a:pt x="211" y="25"/>
                    <a:pt x="211" y="26"/>
                  </a:cubicBezTo>
                  <a:cubicBezTo>
                    <a:pt x="211" y="36"/>
                    <a:pt x="211" y="36"/>
                    <a:pt x="211" y="36"/>
                  </a:cubicBezTo>
                  <a:cubicBezTo>
                    <a:pt x="211" y="43"/>
                    <a:pt x="211" y="43"/>
                    <a:pt x="211" y="43"/>
                  </a:cubicBezTo>
                  <a:cubicBezTo>
                    <a:pt x="211" y="57"/>
                    <a:pt x="211" y="57"/>
                    <a:pt x="211" y="57"/>
                  </a:cubicBezTo>
                  <a:cubicBezTo>
                    <a:pt x="211" y="66"/>
                    <a:pt x="211" y="66"/>
                    <a:pt x="211" y="66"/>
                  </a:cubicBezTo>
                  <a:cubicBezTo>
                    <a:pt x="211" y="81"/>
                    <a:pt x="211" y="81"/>
                    <a:pt x="211" y="81"/>
                  </a:cubicBezTo>
                  <a:lnTo>
                    <a:pt x="211"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49" name="Freeform 454">
              <a:extLst>
                <a:ext uri="{FF2B5EF4-FFF2-40B4-BE49-F238E27FC236}">
                  <a16:creationId xmlns:a16="http://schemas.microsoft.com/office/drawing/2014/main" id="{A7935F13-2B35-4CD8-B0E0-CEA58FD7FDC0}"/>
                </a:ext>
              </a:extLst>
            </p:cNvPr>
            <p:cNvSpPr>
              <a:spLocks/>
            </p:cNvSpPr>
            <p:nvPr/>
          </p:nvSpPr>
          <p:spPr bwMode="auto">
            <a:xfrm>
              <a:off x="10054349" y="3114896"/>
              <a:ext cx="168779" cy="228646"/>
            </a:xfrm>
            <a:custGeom>
              <a:avLst/>
              <a:gdLst>
                <a:gd name="T0" fmla="*/ 50 w 99"/>
                <a:gd name="T1" fmla="*/ 2 h 134"/>
                <a:gd name="T2" fmla="*/ 89 w 99"/>
                <a:gd name="T3" fmla="*/ 59 h 134"/>
                <a:gd name="T4" fmla="*/ 89 w 99"/>
                <a:gd name="T5" fmla="*/ 86 h 134"/>
                <a:gd name="T6" fmla="*/ 59 w 99"/>
                <a:gd name="T7" fmla="*/ 68 h 134"/>
                <a:gd name="T8" fmla="*/ 50 w 99"/>
                <a:gd name="T9" fmla="*/ 2 h 134"/>
                <a:gd name="T10" fmla="*/ 0 w 99"/>
                <a:gd name="T11" fmla="*/ 34 h 134"/>
                <a:gd name="T12" fmla="*/ 0 w 99"/>
                <a:gd name="T13" fmla="*/ 114 h 134"/>
                <a:gd name="T14" fmla="*/ 50 w 99"/>
                <a:gd name="T15" fmla="*/ 134 h 134"/>
                <a:gd name="T16" fmla="*/ 99 w 99"/>
                <a:gd name="T17" fmla="*/ 105 h 134"/>
                <a:gd name="T18" fmla="*/ 99 w 99"/>
                <a:gd name="T19" fmla="*/ 68 h 134"/>
                <a:gd name="T20" fmla="*/ 50 w 99"/>
                <a:gd name="T21" fmla="*/ 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34">
                  <a:moveTo>
                    <a:pt x="50" y="2"/>
                  </a:moveTo>
                  <a:cubicBezTo>
                    <a:pt x="89" y="59"/>
                    <a:pt x="89" y="59"/>
                    <a:pt x="89" y="59"/>
                  </a:cubicBezTo>
                  <a:cubicBezTo>
                    <a:pt x="89" y="86"/>
                    <a:pt x="89" y="86"/>
                    <a:pt x="89" y="86"/>
                  </a:cubicBezTo>
                  <a:cubicBezTo>
                    <a:pt x="59" y="68"/>
                    <a:pt x="59" y="68"/>
                    <a:pt x="59" y="68"/>
                  </a:cubicBezTo>
                  <a:cubicBezTo>
                    <a:pt x="50" y="2"/>
                    <a:pt x="50" y="2"/>
                    <a:pt x="50" y="2"/>
                  </a:cubicBezTo>
                  <a:cubicBezTo>
                    <a:pt x="50" y="2"/>
                    <a:pt x="0" y="0"/>
                    <a:pt x="0" y="34"/>
                  </a:cubicBezTo>
                  <a:cubicBezTo>
                    <a:pt x="0" y="68"/>
                    <a:pt x="0" y="114"/>
                    <a:pt x="0" y="114"/>
                  </a:cubicBezTo>
                  <a:cubicBezTo>
                    <a:pt x="0" y="114"/>
                    <a:pt x="5" y="134"/>
                    <a:pt x="50" y="134"/>
                  </a:cubicBezTo>
                  <a:cubicBezTo>
                    <a:pt x="94" y="134"/>
                    <a:pt x="99" y="121"/>
                    <a:pt x="99" y="105"/>
                  </a:cubicBezTo>
                  <a:cubicBezTo>
                    <a:pt x="99" y="89"/>
                    <a:pt x="99" y="68"/>
                    <a:pt x="99" y="68"/>
                  </a:cubicBezTo>
                  <a:cubicBezTo>
                    <a:pt x="99" y="68"/>
                    <a:pt x="88" y="2"/>
                    <a:pt x="5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50" name="Oval 455">
              <a:extLst>
                <a:ext uri="{FF2B5EF4-FFF2-40B4-BE49-F238E27FC236}">
                  <a16:creationId xmlns:a16="http://schemas.microsoft.com/office/drawing/2014/main" id="{F1E84004-4C4D-4D96-8FEC-7BED7823E85D}"/>
                </a:ext>
              </a:extLst>
            </p:cNvPr>
            <p:cNvSpPr>
              <a:spLocks noChangeArrowheads="1"/>
            </p:cNvSpPr>
            <p:nvPr/>
          </p:nvSpPr>
          <p:spPr bwMode="auto">
            <a:xfrm>
              <a:off x="10063004" y="2954772"/>
              <a:ext cx="132715" cy="155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grpSp>
      <p:grpSp>
        <p:nvGrpSpPr>
          <p:cNvPr id="51" name="组合 50">
            <a:extLst>
              <a:ext uri="{FF2B5EF4-FFF2-40B4-BE49-F238E27FC236}">
                <a16:creationId xmlns:a16="http://schemas.microsoft.com/office/drawing/2014/main" id="{A28A59DF-2DDF-43FC-A2D3-D304AEB8DF1E}"/>
              </a:ext>
            </a:extLst>
          </p:cNvPr>
          <p:cNvGrpSpPr/>
          <p:nvPr/>
        </p:nvGrpSpPr>
        <p:grpSpPr>
          <a:xfrm>
            <a:off x="4153409" y="1802632"/>
            <a:ext cx="606545" cy="605513"/>
            <a:chOff x="1027865" y="1177546"/>
            <a:chExt cx="670069" cy="756622"/>
          </a:xfrm>
          <a:solidFill>
            <a:schemeClr val="bg1">
              <a:lumMod val="75000"/>
            </a:schemeClr>
          </a:solidFill>
          <a:effectLst>
            <a:reflection blurRad="6350" stA="52000" endA="300" endPos="27000" dir="5400000" sy="-100000" algn="bl" rotWithShape="0"/>
          </a:effectLst>
        </p:grpSpPr>
        <p:sp>
          <p:nvSpPr>
            <p:cNvPr id="52" name="Oval 648">
              <a:extLst>
                <a:ext uri="{FF2B5EF4-FFF2-40B4-BE49-F238E27FC236}">
                  <a16:creationId xmlns:a16="http://schemas.microsoft.com/office/drawing/2014/main" id="{925D6154-FCB9-45D7-8971-B79B8AB9DA1A}"/>
                </a:ext>
              </a:extLst>
            </p:cNvPr>
            <p:cNvSpPr>
              <a:spLocks noChangeArrowheads="1"/>
            </p:cNvSpPr>
            <p:nvPr/>
          </p:nvSpPr>
          <p:spPr bwMode="auto">
            <a:xfrm>
              <a:off x="1494533" y="1264821"/>
              <a:ext cx="189697" cy="21926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53" name="Freeform 649">
              <a:extLst>
                <a:ext uri="{FF2B5EF4-FFF2-40B4-BE49-F238E27FC236}">
                  <a16:creationId xmlns:a16="http://schemas.microsoft.com/office/drawing/2014/main" id="{C29B3055-9333-4653-A62A-41654CB41F62}"/>
                </a:ext>
              </a:extLst>
            </p:cNvPr>
            <p:cNvSpPr>
              <a:spLocks noEditPoints="1"/>
            </p:cNvSpPr>
            <p:nvPr/>
          </p:nvSpPr>
          <p:spPr bwMode="auto">
            <a:xfrm>
              <a:off x="1301951" y="1177546"/>
              <a:ext cx="199795" cy="173829"/>
            </a:xfrm>
            <a:custGeom>
              <a:avLst/>
              <a:gdLst>
                <a:gd name="T0" fmla="*/ 106 w 117"/>
                <a:gd name="T1" fmla="*/ 67 h 102"/>
                <a:gd name="T2" fmla="*/ 117 w 117"/>
                <a:gd name="T3" fmla="*/ 45 h 102"/>
                <a:gd name="T4" fmla="*/ 117 w 117"/>
                <a:gd name="T5" fmla="*/ 24 h 102"/>
                <a:gd name="T6" fmla="*/ 94 w 117"/>
                <a:gd name="T7" fmla="*/ 0 h 102"/>
                <a:gd name="T8" fmla="*/ 23 w 117"/>
                <a:gd name="T9" fmla="*/ 0 h 102"/>
                <a:gd name="T10" fmla="*/ 0 w 117"/>
                <a:gd name="T11" fmla="*/ 24 h 102"/>
                <a:gd name="T12" fmla="*/ 0 w 117"/>
                <a:gd name="T13" fmla="*/ 45 h 102"/>
                <a:gd name="T14" fmla="*/ 23 w 117"/>
                <a:gd name="T15" fmla="*/ 70 h 102"/>
                <a:gd name="T16" fmla="*/ 73 w 117"/>
                <a:gd name="T17" fmla="*/ 70 h 102"/>
                <a:gd name="T18" fmla="*/ 110 w 117"/>
                <a:gd name="T19" fmla="*/ 102 h 102"/>
                <a:gd name="T20" fmla="*/ 106 w 117"/>
                <a:gd name="T21" fmla="*/ 67 h 102"/>
                <a:gd name="T22" fmla="*/ 88 w 117"/>
                <a:gd name="T23" fmla="*/ 60 h 102"/>
                <a:gd name="T24" fmla="*/ 31 w 117"/>
                <a:gd name="T25" fmla="*/ 60 h 102"/>
                <a:gd name="T26" fmla="*/ 13 w 117"/>
                <a:gd name="T27" fmla="*/ 43 h 102"/>
                <a:gd name="T28" fmla="*/ 13 w 117"/>
                <a:gd name="T29" fmla="*/ 27 h 102"/>
                <a:gd name="T30" fmla="*/ 31 w 117"/>
                <a:gd name="T31" fmla="*/ 9 h 102"/>
                <a:gd name="T32" fmla="*/ 88 w 117"/>
                <a:gd name="T33" fmla="*/ 9 h 102"/>
                <a:gd name="T34" fmla="*/ 106 w 117"/>
                <a:gd name="T35" fmla="*/ 27 h 102"/>
                <a:gd name="T36" fmla="*/ 106 w 117"/>
                <a:gd name="T37" fmla="*/ 43 h 102"/>
                <a:gd name="T38" fmla="*/ 88 w 117"/>
                <a:gd name="T39" fmla="*/ 6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7" h="102">
                  <a:moveTo>
                    <a:pt x="106" y="67"/>
                  </a:moveTo>
                  <a:cubicBezTo>
                    <a:pt x="112" y="62"/>
                    <a:pt x="117" y="55"/>
                    <a:pt x="117" y="45"/>
                  </a:cubicBezTo>
                  <a:cubicBezTo>
                    <a:pt x="117" y="24"/>
                    <a:pt x="117" y="24"/>
                    <a:pt x="117" y="24"/>
                  </a:cubicBezTo>
                  <a:cubicBezTo>
                    <a:pt x="117" y="11"/>
                    <a:pt x="107" y="0"/>
                    <a:pt x="94" y="0"/>
                  </a:cubicBezTo>
                  <a:cubicBezTo>
                    <a:pt x="23" y="0"/>
                    <a:pt x="23" y="0"/>
                    <a:pt x="23" y="0"/>
                  </a:cubicBezTo>
                  <a:cubicBezTo>
                    <a:pt x="10" y="0"/>
                    <a:pt x="0" y="11"/>
                    <a:pt x="0" y="24"/>
                  </a:cubicBezTo>
                  <a:cubicBezTo>
                    <a:pt x="0" y="45"/>
                    <a:pt x="0" y="45"/>
                    <a:pt x="0" y="45"/>
                  </a:cubicBezTo>
                  <a:cubicBezTo>
                    <a:pt x="0" y="59"/>
                    <a:pt x="10" y="70"/>
                    <a:pt x="23" y="70"/>
                  </a:cubicBezTo>
                  <a:cubicBezTo>
                    <a:pt x="73" y="70"/>
                    <a:pt x="73" y="70"/>
                    <a:pt x="73" y="70"/>
                  </a:cubicBezTo>
                  <a:cubicBezTo>
                    <a:pt x="110" y="102"/>
                    <a:pt x="110" y="102"/>
                    <a:pt x="110" y="102"/>
                  </a:cubicBezTo>
                  <a:lnTo>
                    <a:pt x="106" y="67"/>
                  </a:lnTo>
                  <a:close/>
                  <a:moveTo>
                    <a:pt x="88" y="60"/>
                  </a:moveTo>
                  <a:cubicBezTo>
                    <a:pt x="31" y="60"/>
                    <a:pt x="31" y="60"/>
                    <a:pt x="31" y="60"/>
                  </a:cubicBezTo>
                  <a:cubicBezTo>
                    <a:pt x="21" y="60"/>
                    <a:pt x="13" y="52"/>
                    <a:pt x="13" y="43"/>
                  </a:cubicBezTo>
                  <a:cubicBezTo>
                    <a:pt x="13" y="27"/>
                    <a:pt x="13" y="27"/>
                    <a:pt x="13" y="27"/>
                  </a:cubicBezTo>
                  <a:cubicBezTo>
                    <a:pt x="13" y="17"/>
                    <a:pt x="21" y="9"/>
                    <a:pt x="31" y="9"/>
                  </a:cubicBezTo>
                  <a:cubicBezTo>
                    <a:pt x="88" y="9"/>
                    <a:pt x="88" y="9"/>
                    <a:pt x="88" y="9"/>
                  </a:cubicBezTo>
                  <a:cubicBezTo>
                    <a:pt x="98" y="9"/>
                    <a:pt x="106" y="17"/>
                    <a:pt x="106" y="27"/>
                  </a:cubicBezTo>
                  <a:cubicBezTo>
                    <a:pt x="106" y="43"/>
                    <a:pt x="106" y="43"/>
                    <a:pt x="106" y="43"/>
                  </a:cubicBezTo>
                  <a:cubicBezTo>
                    <a:pt x="106" y="52"/>
                    <a:pt x="98" y="60"/>
                    <a:pt x="88"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54" name="Freeform 650">
              <a:extLst>
                <a:ext uri="{FF2B5EF4-FFF2-40B4-BE49-F238E27FC236}">
                  <a16:creationId xmlns:a16="http://schemas.microsoft.com/office/drawing/2014/main" id="{659F17F7-6329-4108-8F05-9347D286D7F8}"/>
                </a:ext>
              </a:extLst>
            </p:cNvPr>
            <p:cNvSpPr>
              <a:spLocks/>
            </p:cNvSpPr>
            <p:nvPr/>
          </p:nvSpPr>
          <p:spPr bwMode="auto">
            <a:xfrm>
              <a:off x="1455584" y="1491302"/>
              <a:ext cx="242350" cy="325297"/>
            </a:xfrm>
            <a:custGeom>
              <a:avLst/>
              <a:gdLst>
                <a:gd name="T0" fmla="*/ 71 w 142"/>
                <a:gd name="T1" fmla="*/ 3 h 191"/>
                <a:gd name="T2" fmla="*/ 57 w 142"/>
                <a:gd name="T3" fmla="*/ 97 h 191"/>
                <a:gd name="T4" fmla="*/ 15 w 142"/>
                <a:gd name="T5" fmla="*/ 123 h 191"/>
                <a:gd name="T6" fmla="*/ 15 w 142"/>
                <a:gd name="T7" fmla="*/ 85 h 191"/>
                <a:gd name="T8" fmla="*/ 71 w 142"/>
                <a:gd name="T9" fmla="*/ 3 h 191"/>
                <a:gd name="T10" fmla="*/ 0 w 142"/>
                <a:gd name="T11" fmla="*/ 97 h 191"/>
                <a:gd name="T12" fmla="*/ 0 w 142"/>
                <a:gd name="T13" fmla="*/ 150 h 191"/>
                <a:gd name="T14" fmla="*/ 71 w 142"/>
                <a:gd name="T15" fmla="*/ 191 h 191"/>
                <a:gd name="T16" fmla="*/ 142 w 142"/>
                <a:gd name="T17" fmla="*/ 163 h 191"/>
                <a:gd name="T18" fmla="*/ 142 w 142"/>
                <a:gd name="T19" fmla="*/ 49 h 191"/>
                <a:gd name="T20" fmla="*/ 71 w 142"/>
                <a:gd name="T21" fmla="*/ 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191">
                  <a:moveTo>
                    <a:pt x="71" y="3"/>
                  </a:moveTo>
                  <a:cubicBezTo>
                    <a:pt x="57" y="97"/>
                    <a:pt x="57" y="97"/>
                    <a:pt x="57" y="97"/>
                  </a:cubicBezTo>
                  <a:cubicBezTo>
                    <a:pt x="15" y="123"/>
                    <a:pt x="15" y="123"/>
                    <a:pt x="15" y="123"/>
                  </a:cubicBezTo>
                  <a:cubicBezTo>
                    <a:pt x="15" y="85"/>
                    <a:pt x="15" y="85"/>
                    <a:pt x="15" y="85"/>
                  </a:cubicBezTo>
                  <a:cubicBezTo>
                    <a:pt x="71" y="3"/>
                    <a:pt x="71" y="3"/>
                    <a:pt x="71" y="3"/>
                  </a:cubicBezTo>
                  <a:cubicBezTo>
                    <a:pt x="16" y="3"/>
                    <a:pt x="0" y="97"/>
                    <a:pt x="0" y="97"/>
                  </a:cubicBezTo>
                  <a:cubicBezTo>
                    <a:pt x="0" y="97"/>
                    <a:pt x="0" y="128"/>
                    <a:pt x="0" y="150"/>
                  </a:cubicBezTo>
                  <a:cubicBezTo>
                    <a:pt x="0" y="173"/>
                    <a:pt x="8" y="191"/>
                    <a:pt x="71" y="191"/>
                  </a:cubicBezTo>
                  <a:cubicBezTo>
                    <a:pt x="134" y="191"/>
                    <a:pt x="142" y="163"/>
                    <a:pt x="142" y="163"/>
                  </a:cubicBezTo>
                  <a:cubicBezTo>
                    <a:pt x="142" y="163"/>
                    <a:pt x="142" y="98"/>
                    <a:pt x="142" y="49"/>
                  </a:cubicBezTo>
                  <a:cubicBezTo>
                    <a:pt x="142" y="0"/>
                    <a:pt x="71" y="3"/>
                    <a:pt x="7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55" name="Oval 651">
              <a:extLst>
                <a:ext uri="{FF2B5EF4-FFF2-40B4-BE49-F238E27FC236}">
                  <a16:creationId xmlns:a16="http://schemas.microsoft.com/office/drawing/2014/main" id="{DA4A0F10-9164-49F5-93EE-0C5E4CC7A993}"/>
                </a:ext>
              </a:extLst>
            </p:cNvPr>
            <p:cNvSpPr>
              <a:spLocks noChangeArrowheads="1"/>
            </p:cNvSpPr>
            <p:nvPr/>
          </p:nvSpPr>
          <p:spPr bwMode="auto">
            <a:xfrm>
              <a:off x="1421683" y="1225150"/>
              <a:ext cx="21638" cy="238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56" name="Oval 652">
              <a:extLst>
                <a:ext uri="{FF2B5EF4-FFF2-40B4-BE49-F238E27FC236}">
                  <a16:creationId xmlns:a16="http://schemas.microsoft.com/office/drawing/2014/main" id="{5487DD46-70F5-4C99-8C1F-E5199824F938}"/>
                </a:ext>
              </a:extLst>
            </p:cNvPr>
            <p:cNvSpPr>
              <a:spLocks noChangeArrowheads="1"/>
            </p:cNvSpPr>
            <p:nvPr/>
          </p:nvSpPr>
          <p:spPr bwMode="auto">
            <a:xfrm>
              <a:off x="1387062" y="1225150"/>
              <a:ext cx="23802" cy="238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57" name="Oval 653">
              <a:extLst>
                <a:ext uri="{FF2B5EF4-FFF2-40B4-BE49-F238E27FC236}">
                  <a16:creationId xmlns:a16="http://schemas.microsoft.com/office/drawing/2014/main" id="{9CF21572-3AA4-44D3-AF36-BF0218070B17}"/>
                </a:ext>
              </a:extLst>
            </p:cNvPr>
            <p:cNvSpPr>
              <a:spLocks noChangeArrowheads="1"/>
            </p:cNvSpPr>
            <p:nvPr/>
          </p:nvSpPr>
          <p:spPr bwMode="auto">
            <a:xfrm>
              <a:off x="1351719" y="1223708"/>
              <a:ext cx="23802" cy="238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58" name="Oval 654">
              <a:extLst>
                <a:ext uri="{FF2B5EF4-FFF2-40B4-BE49-F238E27FC236}">
                  <a16:creationId xmlns:a16="http://schemas.microsoft.com/office/drawing/2014/main" id="{283533C7-C1F7-4D8F-9B75-CF114F2D2DB1}"/>
                </a:ext>
              </a:extLst>
            </p:cNvPr>
            <p:cNvSpPr>
              <a:spLocks noChangeArrowheads="1"/>
            </p:cNvSpPr>
            <p:nvPr/>
          </p:nvSpPr>
          <p:spPr bwMode="auto">
            <a:xfrm>
              <a:off x="1353162" y="1396094"/>
              <a:ext cx="22360" cy="216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59" name="Oval 655">
              <a:extLst>
                <a:ext uri="{FF2B5EF4-FFF2-40B4-BE49-F238E27FC236}">
                  <a16:creationId xmlns:a16="http://schemas.microsoft.com/office/drawing/2014/main" id="{94AECBB2-A5A9-4894-A090-BF66AB6929E4}"/>
                </a:ext>
              </a:extLst>
            </p:cNvPr>
            <p:cNvSpPr>
              <a:spLocks noChangeArrowheads="1"/>
            </p:cNvSpPr>
            <p:nvPr/>
          </p:nvSpPr>
          <p:spPr bwMode="auto">
            <a:xfrm>
              <a:off x="1317098" y="1397536"/>
              <a:ext cx="22360" cy="2236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60" name="Oval 656">
              <a:extLst>
                <a:ext uri="{FF2B5EF4-FFF2-40B4-BE49-F238E27FC236}">
                  <a16:creationId xmlns:a16="http://schemas.microsoft.com/office/drawing/2014/main" id="{A02C81D5-C676-478E-8440-1BBB547D1EEF}"/>
                </a:ext>
              </a:extLst>
            </p:cNvPr>
            <p:cNvSpPr>
              <a:spLocks noChangeArrowheads="1"/>
            </p:cNvSpPr>
            <p:nvPr/>
          </p:nvSpPr>
          <p:spPr bwMode="auto">
            <a:xfrm>
              <a:off x="1283198" y="1397536"/>
              <a:ext cx="23802" cy="2236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61" name="Freeform 657">
              <a:extLst>
                <a:ext uri="{FF2B5EF4-FFF2-40B4-BE49-F238E27FC236}">
                  <a16:creationId xmlns:a16="http://schemas.microsoft.com/office/drawing/2014/main" id="{ECD69D86-5ED4-4E26-B298-12630ED3319E}"/>
                </a:ext>
              </a:extLst>
            </p:cNvPr>
            <p:cNvSpPr>
              <a:spLocks/>
            </p:cNvSpPr>
            <p:nvPr/>
          </p:nvSpPr>
          <p:spPr bwMode="auto">
            <a:xfrm>
              <a:off x="1027865" y="1608871"/>
              <a:ext cx="240186" cy="325297"/>
            </a:xfrm>
            <a:custGeom>
              <a:avLst/>
              <a:gdLst>
                <a:gd name="T0" fmla="*/ 71 w 141"/>
                <a:gd name="T1" fmla="*/ 3 h 191"/>
                <a:gd name="T2" fmla="*/ 127 w 141"/>
                <a:gd name="T3" fmla="*/ 84 h 191"/>
                <a:gd name="T4" fmla="*/ 127 w 141"/>
                <a:gd name="T5" fmla="*/ 122 h 191"/>
                <a:gd name="T6" fmla="*/ 85 w 141"/>
                <a:gd name="T7" fmla="*/ 97 h 191"/>
                <a:gd name="T8" fmla="*/ 71 w 141"/>
                <a:gd name="T9" fmla="*/ 3 h 191"/>
                <a:gd name="T10" fmla="*/ 0 w 141"/>
                <a:gd name="T11" fmla="*/ 48 h 191"/>
                <a:gd name="T12" fmla="*/ 0 w 141"/>
                <a:gd name="T13" fmla="*/ 163 h 191"/>
                <a:gd name="T14" fmla="*/ 71 w 141"/>
                <a:gd name="T15" fmla="*/ 191 h 191"/>
                <a:gd name="T16" fmla="*/ 141 w 141"/>
                <a:gd name="T17" fmla="*/ 150 h 191"/>
                <a:gd name="T18" fmla="*/ 141 w 141"/>
                <a:gd name="T19" fmla="*/ 97 h 191"/>
                <a:gd name="T20" fmla="*/ 71 w 141"/>
                <a:gd name="T21" fmla="*/ 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191">
                  <a:moveTo>
                    <a:pt x="71" y="3"/>
                  </a:moveTo>
                  <a:cubicBezTo>
                    <a:pt x="127" y="84"/>
                    <a:pt x="127" y="84"/>
                    <a:pt x="127" y="84"/>
                  </a:cubicBezTo>
                  <a:cubicBezTo>
                    <a:pt x="127" y="122"/>
                    <a:pt x="127" y="122"/>
                    <a:pt x="127" y="122"/>
                  </a:cubicBezTo>
                  <a:cubicBezTo>
                    <a:pt x="85" y="97"/>
                    <a:pt x="85" y="97"/>
                    <a:pt x="85" y="97"/>
                  </a:cubicBezTo>
                  <a:cubicBezTo>
                    <a:pt x="71" y="3"/>
                    <a:pt x="71" y="3"/>
                    <a:pt x="71" y="3"/>
                  </a:cubicBezTo>
                  <a:cubicBezTo>
                    <a:pt x="71" y="3"/>
                    <a:pt x="0" y="0"/>
                    <a:pt x="0" y="48"/>
                  </a:cubicBezTo>
                  <a:cubicBezTo>
                    <a:pt x="0" y="98"/>
                    <a:pt x="0" y="163"/>
                    <a:pt x="0" y="163"/>
                  </a:cubicBezTo>
                  <a:cubicBezTo>
                    <a:pt x="0" y="163"/>
                    <a:pt x="8" y="191"/>
                    <a:pt x="71" y="191"/>
                  </a:cubicBezTo>
                  <a:cubicBezTo>
                    <a:pt x="134" y="191"/>
                    <a:pt x="141" y="173"/>
                    <a:pt x="141" y="150"/>
                  </a:cubicBezTo>
                  <a:cubicBezTo>
                    <a:pt x="141" y="127"/>
                    <a:pt x="141" y="97"/>
                    <a:pt x="141" y="97"/>
                  </a:cubicBezTo>
                  <a:cubicBezTo>
                    <a:pt x="141" y="97"/>
                    <a:pt x="126" y="3"/>
                    <a:pt x="7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62" name="Freeform 658">
              <a:extLst>
                <a:ext uri="{FF2B5EF4-FFF2-40B4-BE49-F238E27FC236}">
                  <a16:creationId xmlns:a16="http://schemas.microsoft.com/office/drawing/2014/main" id="{65CD4010-DBD1-463B-B056-F1A21E20AD12}"/>
                </a:ext>
              </a:extLst>
            </p:cNvPr>
            <p:cNvSpPr>
              <a:spLocks noEditPoints="1"/>
            </p:cNvSpPr>
            <p:nvPr/>
          </p:nvSpPr>
          <p:spPr bwMode="auto">
            <a:xfrm>
              <a:off x="1226938" y="1347768"/>
              <a:ext cx="197631" cy="175992"/>
            </a:xfrm>
            <a:custGeom>
              <a:avLst/>
              <a:gdLst>
                <a:gd name="T0" fmla="*/ 94 w 116"/>
                <a:gd name="T1" fmla="*/ 0 h 103"/>
                <a:gd name="T2" fmla="*/ 22 w 116"/>
                <a:gd name="T3" fmla="*/ 0 h 103"/>
                <a:gd name="T4" fmla="*/ 0 w 116"/>
                <a:gd name="T5" fmla="*/ 25 h 103"/>
                <a:gd name="T6" fmla="*/ 0 w 116"/>
                <a:gd name="T7" fmla="*/ 46 h 103"/>
                <a:gd name="T8" fmla="*/ 11 w 116"/>
                <a:gd name="T9" fmla="*/ 67 h 103"/>
                <a:gd name="T10" fmla="*/ 6 w 116"/>
                <a:gd name="T11" fmla="*/ 103 h 103"/>
                <a:gd name="T12" fmla="*/ 43 w 116"/>
                <a:gd name="T13" fmla="*/ 71 h 103"/>
                <a:gd name="T14" fmla="*/ 94 w 116"/>
                <a:gd name="T15" fmla="*/ 71 h 103"/>
                <a:gd name="T16" fmla="*/ 116 w 116"/>
                <a:gd name="T17" fmla="*/ 46 h 103"/>
                <a:gd name="T18" fmla="*/ 116 w 116"/>
                <a:gd name="T19" fmla="*/ 25 h 103"/>
                <a:gd name="T20" fmla="*/ 94 w 116"/>
                <a:gd name="T21" fmla="*/ 0 h 103"/>
                <a:gd name="T22" fmla="*/ 104 w 116"/>
                <a:gd name="T23" fmla="*/ 43 h 103"/>
                <a:gd name="T24" fmla="*/ 86 w 116"/>
                <a:gd name="T25" fmla="*/ 61 h 103"/>
                <a:gd name="T26" fmla="*/ 29 w 116"/>
                <a:gd name="T27" fmla="*/ 61 h 103"/>
                <a:gd name="T28" fmla="*/ 11 w 116"/>
                <a:gd name="T29" fmla="*/ 43 h 103"/>
                <a:gd name="T30" fmla="*/ 11 w 116"/>
                <a:gd name="T31" fmla="*/ 28 h 103"/>
                <a:gd name="T32" fmla="*/ 29 w 116"/>
                <a:gd name="T33" fmla="*/ 10 h 103"/>
                <a:gd name="T34" fmla="*/ 86 w 116"/>
                <a:gd name="T35" fmla="*/ 10 h 103"/>
                <a:gd name="T36" fmla="*/ 104 w 116"/>
                <a:gd name="T37" fmla="*/ 28 h 103"/>
                <a:gd name="T38" fmla="*/ 104 w 116"/>
                <a:gd name="T39" fmla="*/ 4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6" h="103">
                  <a:moveTo>
                    <a:pt x="94" y="0"/>
                  </a:moveTo>
                  <a:cubicBezTo>
                    <a:pt x="22" y="0"/>
                    <a:pt x="22" y="0"/>
                    <a:pt x="22" y="0"/>
                  </a:cubicBezTo>
                  <a:cubicBezTo>
                    <a:pt x="10" y="0"/>
                    <a:pt x="0" y="11"/>
                    <a:pt x="0" y="25"/>
                  </a:cubicBezTo>
                  <a:cubicBezTo>
                    <a:pt x="0" y="46"/>
                    <a:pt x="0" y="46"/>
                    <a:pt x="0" y="46"/>
                  </a:cubicBezTo>
                  <a:cubicBezTo>
                    <a:pt x="0" y="55"/>
                    <a:pt x="4" y="63"/>
                    <a:pt x="11" y="67"/>
                  </a:cubicBezTo>
                  <a:cubicBezTo>
                    <a:pt x="6" y="103"/>
                    <a:pt x="6" y="103"/>
                    <a:pt x="6" y="103"/>
                  </a:cubicBezTo>
                  <a:cubicBezTo>
                    <a:pt x="43" y="71"/>
                    <a:pt x="43" y="71"/>
                    <a:pt x="43" y="71"/>
                  </a:cubicBezTo>
                  <a:cubicBezTo>
                    <a:pt x="94" y="71"/>
                    <a:pt x="94" y="71"/>
                    <a:pt x="94" y="71"/>
                  </a:cubicBezTo>
                  <a:cubicBezTo>
                    <a:pt x="106" y="71"/>
                    <a:pt x="116" y="60"/>
                    <a:pt x="116" y="46"/>
                  </a:cubicBezTo>
                  <a:cubicBezTo>
                    <a:pt x="116" y="25"/>
                    <a:pt x="116" y="25"/>
                    <a:pt x="116" y="25"/>
                  </a:cubicBezTo>
                  <a:cubicBezTo>
                    <a:pt x="116" y="11"/>
                    <a:pt x="106" y="0"/>
                    <a:pt x="94" y="0"/>
                  </a:cubicBezTo>
                  <a:close/>
                  <a:moveTo>
                    <a:pt x="104" y="43"/>
                  </a:moveTo>
                  <a:cubicBezTo>
                    <a:pt x="104" y="53"/>
                    <a:pt x="96" y="61"/>
                    <a:pt x="86" y="61"/>
                  </a:cubicBezTo>
                  <a:cubicBezTo>
                    <a:pt x="29" y="61"/>
                    <a:pt x="29" y="61"/>
                    <a:pt x="29" y="61"/>
                  </a:cubicBezTo>
                  <a:cubicBezTo>
                    <a:pt x="19" y="61"/>
                    <a:pt x="11" y="53"/>
                    <a:pt x="11" y="43"/>
                  </a:cubicBezTo>
                  <a:cubicBezTo>
                    <a:pt x="11" y="28"/>
                    <a:pt x="11" y="28"/>
                    <a:pt x="11" y="28"/>
                  </a:cubicBezTo>
                  <a:cubicBezTo>
                    <a:pt x="11" y="18"/>
                    <a:pt x="19" y="10"/>
                    <a:pt x="29" y="10"/>
                  </a:cubicBezTo>
                  <a:cubicBezTo>
                    <a:pt x="86" y="10"/>
                    <a:pt x="86" y="10"/>
                    <a:pt x="86" y="10"/>
                  </a:cubicBezTo>
                  <a:cubicBezTo>
                    <a:pt x="96" y="10"/>
                    <a:pt x="104" y="18"/>
                    <a:pt x="104" y="28"/>
                  </a:cubicBezTo>
                  <a:lnTo>
                    <a:pt x="10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sp>
          <p:nvSpPr>
            <p:cNvPr id="63" name="Oval 659">
              <a:extLst>
                <a:ext uri="{FF2B5EF4-FFF2-40B4-BE49-F238E27FC236}">
                  <a16:creationId xmlns:a16="http://schemas.microsoft.com/office/drawing/2014/main" id="{96C81C0B-A805-4724-A0D0-ABF0F0043255}"/>
                </a:ext>
              </a:extLst>
            </p:cNvPr>
            <p:cNvSpPr>
              <a:spLocks noChangeArrowheads="1"/>
            </p:cNvSpPr>
            <p:nvPr/>
          </p:nvSpPr>
          <p:spPr bwMode="auto">
            <a:xfrm>
              <a:off x="1041569" y="1380225"/>
              <a:ext cx="188975" cy="2221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tx1">
                    <a:lumMod val="50000"/>
                    <a:lumOff val="50000"/>
                  </a:schemeClr>
                </a:solidFill>
                <a:cs typeface="+mn-ea"/>
                <a:sym typeface="+mn-lt"/>
              </a:endParaRPr>
            </a:p>
          </p:txBody>
        </p:sp>
      </p:grpSp>
      <p:sp>
        <p:nvSpPr>
          <p:cNvPr id="64" name="任意多边形 135">
            <a:extLst>
              <a:ext uri="{FF2B5EF4-FFF2-40B4-BE49-F238E27FC236}">
                <a16:creationId xmlns:a16="http://schemas.microsoft.com/office/drawing/2014/main" id="{9BBDEFEC-7367-400A-B211-F1DD5B212A20}"/>
              </a:ext>
            </a:extLst>
          </p:cNvPr>
          <p:cNvSpPr/>
          <p:nvPr/>
        </p:nvSpPr>
        <p:spPr>
          <a:xfrm rot="5400000">
            <a:off x="2594744" y="5184369"/>
            <a:ext cx="164883" cy="129218"/>
          </a:xfrm>
          <a:custGeom>
            <a:avLst/>
            <a:gdLst>
              <a:gd name="connsiteX0" fmla="*/ 146050 w 292100"/>
              <a:gd name="connsiteY0" fmla="*/ 0 h 251810"/>
              <a:gd name="connsiteX1" fmla="*/ 292100 w 292100"/>
              <a:gd name="connsiteY1" fmla="*/ 251810 h 251810"/>
              <a:gd name="connsiteX2" fmla="*/ 213780 w 292100"/>
              <a:gd name="connsiteY2" fmla="*/ 251810 h 251810"/>
              <a:gd name="connsiteX3" fmla="*/ 146050 w 292100"/>
              <a:gd name="connsiteY3" fmla="*/ 135034 h 251810"/>
              <a:gd name="connsiteX4" fmla="*/ 78320 w 292100"/>
              <a:gd name="connsiteY4" fmla="*/ 251810 h 251810"/>
              <a:gd name="connsiteX5" fmla="*/ 0 w 292100"/>
              <a:gd name="connsiteY5" fmla="*/ 251810 h 251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100" h="251810">
                <a:moveTo>
                  <a:pt x="146050" y="0"/>
                </a:moveTo>
                <a:lnTo>
                  <a:pt x="292100" y="251810"/>
                </a:lnTo>
                <a:lnTo>
                  <a:pt x="213780" y="251810"/>
                </a:lnTo>
                <a:lnTo>
                  <a:pt x="146050" y="135034"/>
                </a:lnTo>
                <a:lnTo>
                  <a:pt x="78320" y="251810"/>
                </a:lnTo>
                <a:lnTo>
                  <a:pt x="0" y="251810"/>
                </a:lnTo>
                <a:close/>
              </a:path>
            </a:pathLst>
          </a:custGeom>
          <a:solidFill>
            <a:srgbClr val="4A6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50000"/>
                  <a:lumOff val="50000"/>
                </a:schemeClr>
              </a:solidFill>
              <a:cs typeface="+mn-ea"/>
              <a:sym typeface="+mn-lt"/>
            </a:endParaRPr>
          </a:p>
        </p:txBody>
      </p:sp>
      <p:sp>
        <p:nvSpPr>
          <p:cNvPr id="65" name="任意多边形 156">
            <a:extLst>
              <a:ext uri="{FF2B5EF4-FFF2-40B4-BE49-F238E27FC236}">
                <a16:creationId xmlns:a16="http://schemas.microsoft.com/office/drawing/2014/main" id="{9E5D5E2A-7F71-4942-84A3-FB0F31219531}"/>
              </a:ext>
            </a:extLst>
          </p:cNvPr>
          <p:cNvSpPr/>
          <p:nvPr/>
        </p:nvSpPr>
        <p:spPr>
          <a:xfrm rot="5400000">
            <a:off x="4429657" y="4547866"/>
            <a:ext cx="164883" cy="129218"/>
          </a:xfrm>
          <a:custGeom>
            <a:avLst/>
            <a:gdLst>
              <a:gd name="connsiteX0" fmla="*/ 146050 w 292100"/>
              <a:gd name="connsiteY0" fmla="*/ 0 h 251810"/>
              <a:gd name="connsiteX1" fmla="*/ 292100 w 292100"/>
              <a:gd name="connsiteY1" fmla="*/ 251810 h 251810"/>
              <a:gd name="connsiteX2" fmla="*/ 213780 w 292100"/>
              <a:gd name="connsiteY2" fmla="*/ 251810 h 251810"/>
              <a:gd name="connsiteX3" fmla="*/ 146050 w 292100"/>
              <a:gd name="connsiteY3" fmla="*/ 135034 h 251810"/>
              <a:gd name="connsiteX4" fmla="*/ 78320 w 292100"/>
              <a:gd name="connsiteY4" fmla="*/ 251810 h 251810"/>
              <a:gd name="connsiteX5" fmla="*/ 0 w 292100"/>
              <a:gd name="connsiteY5" fmla="*/ 251810 h 251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100" h="251810">
                <a:moveTo>
                  <a:pt x="146050" y="0"/>
                </a:moveTo>
                <a:lnTo>
                  <a:pt x="292100" y="251810"/>
                </a:lnTo>
                <a:lnTo>
                  <a:pt x="213780" y="251810"/>
                </a:lnTo>
                <a:lnTo>
                  <a:pt x="146050" y="135034"/>
                </a:lnTo>
                <a:lnTo>
                  <a:pt x="78320" y="251810"/>
                </a:lnTo>
                <a:lnTo>
                  <a:pt x="0" y="251810"/>
                </a:lnTo>
                <a:close/>
              </a:path>
            </a:pathLst>
          </a:custGeom>
          <a:solidFill>
            <a:srgbClr val="4A6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50000"/>
                  <a:lumOff val="50000"/>
                </a:schemeClr>
              </a:solidFill>
              <a:cs typeface="+mn-ea"/>
              <a:sym typeface="+mn-lt"/>
            </a:endParaRPr>
          </a:p>
        </p:txBody>
      </p:sp>
      <p:sp>
        <p:nvSpPr>
          <p:cNvPr id="66" name="任意多边形 165">
            <a:extLst>
              <a:ext uri="{FF2B5EF4-FFF2-40B4-BE49-F238E27FC236}">
                <a16:creationId xmlns:a16="http://schemas.microsoft.com/office/drawing/2014/main" id="{1C8999B3-C8CE-4E61-8E8C-FDC01806D5F0}"/>
              </a:ext>
            </a:extLst>
          </p:cNvPr>
          <p:cNvSpPr/>
          <p:nvPr/>
        </p:nvSpPr>
        <p:spPr>
          <a:xfrm rot="5400000">
            <a:off x="6252877" y="3921061"/>
            <a:ext cx="164883" cy="129218"/>
          </a:xfrm>
          <a:custGeom>
            <a:avLst/>
            <a:gdLst>
              <a:gd name="connsiteX0" fmla="*/ 146050 w 292100"/>
              <a:gd name="connsiteY0" fmla="*/ 0 h 251810"/>
              <a:gd name="connsiteX1" fmla="*/ 292100 w 292100"/>
              <a:gd name="connsiteY1" fmla="*/ 251810 h 251810"/>
              <a:gd name="connsiteX2" fmla="*/ 213780 w 292100"/>
              <a:gd name="connsiteY2" fmla="*/ 251810 h 251810"/>
              <a:gd name="connsiteX3" fmla="*/ 146050 w 292100"/>
              <a:gd name="connsiteY3" fmla="*/ 135034 h 251810"/>
              <a:gd name="connsiteX4" fmla="*/ 78320 w 292100"/>
              <a:gd name="connsiteY4" fmla="*/ 251810 h 251810"/>
              <a:gd name="connsiteX5" fmla="*/ 0 w 292100"/>
              <a:gd name="connsiteY5" fmla="*/ 251810 h 251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100" h="251810">
                <a:moveTo>
                  <a:pt x="146050" y="0"/>
                </a:moveTo>
                <a:lnTo>
                  <a:pt x="292100" y="251810"/>
                </a:lnTo>
                <a:lnTo>
                  <a:pt x="213780" y="251810"/>
                </a:lnTo>
                <a:lnTo>
                  <a:pt x="146050" y="135034"/>
                </a:lnTo>
                <a:lnTo>
                  <a:pt x="78320" y="251810"/>
                </a:lnTo>
                <a:lnTo>
                  <a:pt x="0" y="251810"/>
                </a:lnTo>
                <a:close/>
              </a:path>
            </a:pathLst>
          </a:custGeom>
          <a:solidFill>
            <a:srgbClr val="4A6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50000"/>
                  <a:lumOff val="50000"/>
                </a:schemeClr>
              </a:solidFill>
              <a:cs typeface="+mn-ea"/>
              <a:sym typeface="+mn-lt"/>
            </a:endParaRPr>
          </a:p>
        </p:txBody>
      </p:sp>
      <p:sp>
        <p:nvSpPr>
          <p:cNvPr id="67" name="任意多边形 174">
            <a:extLst>
              <a:ext uri="{FF2B5EF4-FFF2-40B4-BE49-F238E27FC236}">
                <a16:creationId xmlns:a16="http://schemas.microsoft.com/office/drawing/2014/main" id="{9D00B219-F71A-4117-8C8A-922CF8132ED4}"/>
              </a:ext>
            </a:extLst>
          </p:cNvPr>
          <p:cNvSpPr/>
          <p:nvPr/>
        </p:nvSpPr>
        <p:spPr>
          <a:xfrm rot="5400000">
            <a:off x="8114371" y="3278356"/>
            <a:ext cx="164883" cy="129218"/>
          </a:xfrm>
          <a:custGeom>
            <a:avLst/>
            <a:gdLst>
              <a:gd name="connsiteX0" fmla="*/ 146050 w 292100"/>
              <a:gd name="connsiteY0" fmla="*/ 0 h 251810"/>
              <a:gd name="connsiteX1" fmla="*/ 292100 w 292100"/>
              <a:gd name="connsiteY1" fmla="*/ 251810 h 251810"/>
              <a:gd name="connsiteX2" fmla="*/ 213780 w 292100"/>
              <a:gd name="connsiteY2" fmla="*/ 251810 h 251810"/>
              <a:gd name="connsiteX3" fmla="*/ 146050 w 292100"/>
              <a:gd name="connsiteY3" fmla="*/ 135034 h 251810"/>
              <a:gd name="connsiteX4" fmla="*/ 78320 w 292100"/>
              <a:gd name="connsiteY4" fmla="*/ 251810 h 251810"/>
              <a:gd name="connsiteX5" fmla="*/ 0 w 292100"/>
              <a:gd name="connsiteY5" fmla="*/ 251810 h 251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100" h="251810">
                <a:moveTo>
                  <a:pt x="146050" y="0"/>
                </a:moveTo>
                <a:lnTo>
                  <a:pt x="292100" y="251810"/>
                </a:lnTo>
                <a:lnTo>
                  <a:pt x="213780" y="251810"/>
                </a:lnTo>
                <a:lnTo>
                  <a:pt x="146050" y="135034"/>
                </a:lnTo>
                <a:lnTo>
                  <a:pt x="78320" y="251810"/>
                </a:lnTo>
                <a:lnTo>
                  <a:pt x="0" y="251810"/>
                </a:lnTo>
                <a:close/>
              </a:path>
            </a:pathLst>
          </a:custGeom>
          <a:solidFill>
            <a:srgbClr val="4A63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50000"/>
                  <a:lumOff val="50000"/>
                </a:schemeClr>
              </a:solidFill>
              <a:cs typeface="+mn-ea"/>
              <a:sym typeface="+mn-lt"/>
            </a:endParaRPr>
          </a:p>
        </p:txBody>
      </p:sp>
      <p:sp>
        <p:nvSpPr>
          <p:cNvPr id="69" name="Text Placeholder 33">
            <a:extLst>
              <a:ext uri="{FF2B5EF4-FFF2-40B4-BE49-F238E27FC236}">
                <a16:creationId xmlns:a16="http://schemas.microsoft.com/office/drawing/2014/main" id="{67636A88-BE0F-49EF-A4F5-45FED82338E6}"/>
              </a:ext>
            </a:extLst>
          </p:cNvPr>
          <p:cNvSpPr txBox="1">
            <a:spLocks/>
          </p:cNvSpPr>
          <p:nvPr/>
        </p:nvSpPr>
        <p:spPr>
          <a:xfrm>
            <a:off x="3013379" y="5144434"/>
            <a:ext cx="2881235"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altLang="zh-CN" sz="1400" b="1" dirty="0">
                <a:solidFill>
                  <a:schemeClr val="tx1">
                    <a:lumMod val="85000"/>
                    <a:lumOff val="15000"/>
                  </a:schemeClr>
                </a:solidFill>
                <a:latin typeface="+mn-lt"/>
                <a:cs typeface="+mn-ea"/>
                <a:sym typeface="+mn-lt"/>
              </a:rPr>
              <a:t>Reduce the number of bicycles</a:t>
            </a:r>
            <a:endParaRPr lang="en-AU" sz="1400" b="1" dirty="0">
              <a:solidFill>
                <a:schemeClr val="tx1">
                  <a:lumMod val="85000"/>
                  <a:lumOff val="15000"/>
                </a:schemeClr>
              </a:solidFill>
              <a:latin typeface="+mn-lt"/>
              <a:cs typeface="+mn-ea"/>
              <a:sym typeface="+mn-lt"/>
            </a:endParaRPr>
          </a:p>
        </p:txBody>
      </p:sp>
      <p:sp>
        <p:nvSpPr>
          <p:cNvPr id="71" name="Text Placeholder 33">
            <a:extLst>
              <a:ext uri="{FF2B5EF4-FFF2-40B4-BE49-F238E27FC236}">
                <a16:creationId xmlns:a16="http://schemas.microsoft.com/office/drawing/2014/main" id="{1B26FE36-7D77-419C-A03D-BC388ADE998F}"/>
              </a:ext>
            </a:extLst>
          </p:cNvPr>
          <p:cNvSpPr txBox="1">
            <a:spLocks/>
          </p:cNvSpPr>
          <p:nvPr/>
        </p:nvSpPr>
        <p:spPr>
          <a:xfrm>
            <a:off x="4863165" y="4491780"/>
            <a:ext cx="2549346"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altLang="zh-CN" sz="1400" b="1" dirty="0">
                <a:solidFill>
                  <a:schemeClr val="tx1">
                    <a:lumMod val="85000"/>
                    <a:lumOff val="15000"/>
                  </a:schemeClr>
                </a:solidFill>
                <a:latin typeface="+mn-lt"/>
                <a:cs typeface="+mn-ea"/>
                <a:sym typeface="+mn-lt"/>
              </a:rPr>
              <a:t>Add the number of docks</a:t>
            </a:r>
            <a:endParaRPr lang="en-AU" sz="1400" b="1" dirty="0">
              <a:solidFill>
                <a:schemeClr val="tx1">
                  <a:lumMod val="85000"/>
                  <a:lumOff val="15000"/>
                </a:schemeClr>
              </a:solidFill>
              <a:latin typeface="+mn-lt"/>
              <a:cs typeface="+mn-ea"/>
              <a:sym typeface="+mn-lt"/>
            </a:endParaRPr>
          </a:p>
        </p:txBody>
      </p:sp>
      <p:sp>
        <p:nvSpPr>
          <p:cNvPr id="73" name="Text Placeholder 33">
            <a:extLst>
              <a:ext uri="{FF2B5EF4-FFF2-40B4-BE49-F238E27FC236}">
                <a16:creationId xmlns:a16="http://schemas.microsoft.com/office/drawing/2014/main" id="{55BF6EAF-6C37-4EDA-B75E-E1CF2AE7462A}"/>
              </a:ext>
            </a:extLst>
          </p:cNvPr>
          <p:cNvSpPr txBox="1">
            <a:spLocks/>
          </p:cNvSpPr>
          <p:nvPr/>
        </p:nvSpPr>
        <p:spPr>
          <a:xfrm>
            <a:off x="6698075" y="3890365"/>
            <a:ext cx="2783998"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sz="1400" b="1" dirty="0">
                <a:solidFill>
                  <a:schemeClr val="tx1">
                    <a:lumMod val="85000"/>
                    <a:lumOff val="15000"/>
                  </a:schemeClr>
                </a:solidFill>
                <a:latin typeface="+mn-lt"/>
                <a:cs typeface="+mn-ea"/>
                <a:sym typeface="+mn-lt"/>
              </a:rPr>
              <a:t>Tune the number with output</a:t>
            </a:r>
            <a:endParaRPr lang="en-AU" sz="1400" b="1" dirty="0">
              <a:solidFill>
                <a:schemeClr val="tx1">
                  <a:lumMod val="85000"/>
                  <a:lumOff val="15000"/>
                </a:schemeClr>
              </a:solidFill>
              <a:latin typeface="+mn-lt"/>
              <a:cs typeface="+mn-ea"/>
              <a:sym typeface="+mn-lt"/>
            </a:endParaRPr>
          </a:p>
        </p:txBody>
      </p:sp>
      <p:sp>
        <p:nvSpPr>
          <p:cNvPr id="75" name="Text Placeholder 33">
            <a:extLst>
              <a:ext uri="{FF2B5EF4-FFF2-40B4-BE49-F238E27FC236}">
                <a16:creationId xmlns:a16="http://schemas.microsoft.com/office/drawing/2014/main" id="{3337E43B-2D21-46B4-B596-61130A3BA978}"/>
              </a:ext>
            </a:extLst>
          </p:cNvPr>
          <p:cNvSpPr txBox="1">
            <a:spLocks/>
          </p:cNvSpPr>
          <p:nvPr/>
        </p:nvSpPr>
        <p:spPr>
          <a:xfrm>
            <a:off x="8605400" y="3243415"/>
            <a:ext cx="2654479" cy="215444"/>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None/>
            </a:pPr>
            <a:r>
              <a:rPr lang="en-US" altLang="zh-CN" sz="1400" b="1" dirty="0">
                <a:solidFill>
                  <a:schemeClr val="tx1">
                    <a:lumMod val="85000"/>
                    <a:lumOff val="15000"/>
                  </a:schemeClr>
                </a:solidFill>
                <a:latin typeface="+mn-lt"/>
                <a:cs typeface="+mn-ea"/>
                <a:sym typeface="+mn-lt"/>
              </a:rPr>
              <a:t>Find the best arrangement</a:t>
            </a:r>
            <a:endParaRPr lang="en-AU" sz="1400" b="1" dirty="0">
              <a:solidFill>
                <a:schemeClr val="tx1">
                  <a:lumMod val="85000"/>
                  <a:lumOff val="15000"/>
                </a:schemeClr>
              </a:solidFill>
              <a:latin typeface="+mn-lt"/>
              <a:cs typeface="+mn-ea"/>
              <a:sym typeface="+mn-lt"/>
            </a:endParaRPr>
          </a:p>
        </p:txBody>
      </p:sp>
      <p:sp>
        <p:nvSpPr>
          <p:cNvPr id="76" name="文本框 75">
            <a:extLst>
              <a:ext uri="{FF2B5EF4-FFF2-40B4-BE49-F238E27FC236}">
                <a16:creationId xmlns:a16="http://schemas.microsoft.com/office/drawing/2014/main" id="{A88846A5-AABF-497F-9D07-0048BEFC58F1}"/>
              </a:ext>
            </a:extLst>
          </p:cNvPr>
          <p:cNvSpPr txBox="1"/>
          <p:nvPr/>
        </p:nvSpPr>
        <p:spPr>
          <a:xfrm>
            <a:off x="1214021" y="329922"/>
            <a:ext cx="3048655" cy="523220"/>
          </a:xfrm>
          <a:prstGeom prst="rect">
            <a:avLst/>
          </a:prstGeom>
          <a:noFill/>
        </p:spPr>
        <p:txBody>
          <a:bodyPr wrap="none" rtlCol="0">
            <a:spAutoFit/>
          </a:bodyPr>
          <a:lstStyle/>
          <a:p>
            <a:r>
              <a:rPr lang="en-US" altLang="zh-CN"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Tune parameters</a:t>
            </a:r>
            <a:endParaRPr lang="zh-CN" altLang="en-US"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pic>
        <p:nvPicPr>
          <p:cNvPr id="3" name="图片 2">
            <a:extLst>
              <a:ext uri="{FF2B5EF4-FFF2-40B4-BE49-F238E27FC236}">
                <a16:creationId xmlns:a16="http://schemas.microsoft.com/office/drawing/2014/main" id="{E1C818AC-7F70-7661-392A-51322AFF2468}"/>
              </a:ext>
            </a:extLst>
          </p:cNvPr>
          <p:cNvPicPr>
            <a:picLocks noChangeAspect="1"/>
          </p:cNvPicPr>
          <p:nvPr/>
        </p:nvPicPr>
        <p:blipFill>
          <a:blip r:embed="rId2"/>
          <a:stretch>
            <a:fillRect/>
          </a:stretch>
        </p:blipFill>
        <p:spPr>
          <a:xfrm>
            <a:off x="35174" y="26787"/>
            <a:ext cx="6549601" cy="3710179"/>
          </a:xfrm>
          <a:prstGeom prst="rect">
            <a:avLst/>
          </a:prstGeom>
        </p:spPr>
      </p:pic>
      <p:pic>
        <p:nvPicPr>
          <p:cNvPr id="77" name="图片 76">
            <a:extLst>
              <a:ext uri="{FF2B5EF4-FFF2-40B4-BE49-F238E27FC236}">
                <a16:creationId xmlns:a16="http://schemas.microsoft.com/office/drawing/2014/main" id="{7494C5D7-31B2-4333-58A2-D66F820A15D7}"/>
              </a:ext>
            </a:extLst>
          </p:cNvPr>
          <p:cNvPicPr>
            <a:picLocks noChangeAspect="1"/>
          </p:cNvPicPr>
          <p:nvPr/>
        </p:nvPicPr>
        <p:blipFill>
          <a:blip r:embed="rId3"/>
          <a:stretch>
            <a:fillRect/>
          </a:stretch>
        </p:blipFill>
        <p:spPr>
          <a:xfrm>
            <a:off x="314743" y="83987"/>
            <a:ext cx="6081163" cy="3304216"/>
          </a:xfrm>
          <a:prstGeom prst="rect">
            <a:avLst/>
          </a:prstGeom>
        </p:spPr>
      </p:pic>
      <p:pic>
        <p:nvPicPr>
          <p:cNvPr id="79" name="图片 78">
            <a:extLst>
              <a:ext uri="{FF2B5EF4-FFF2-40B4-BE49-F238E27FC236}">
                <a16:creationId xmlns:a16="http://schemas.microsoft.com/office/drawing/2014/main" id="{FC4529D0-2495-A59B-B632-365B86C6A6D2}"/>
              </a:ext>
            </a:extLst>
          </p:cNvPr>
          <p:cNvPicPr>
            <a:picLocks noChangeAspect="1"/>
          </p:cNvPicPr>
          <p:nvPr/>
        </p:nvPicPr>
        <p:blipFill>
          <a:blip r:embed="rId4"/>
          <a:stretch>
            <a:fillRect/>
          </a:stretch>
        </p:blipFill>
        <p:spPr>
          <a:xfrm>
            <a:off x="298569" y="3779472"/>
            <a:ext cx="6124620" cy="1214446"/>
          </a:xfrm>
          <a:prstGeom prst="rect">
            <a:avLst/>
          </a:prstGeom>
        </p:spPr>
      </p:pic>
      <p:pic>
        <p:nvPicPr>
          <p:cNvPr id="81" name="图片 80">
            <a:extLst>
              <a:ext uri="{FF2B5EF4-FFF2-40B4-BE49-F238E27FC236}">
                <a16:creationId xmlns:a16="http://schemas.microsoft.com/office/drawing/2014/main" id="{1749F442-F3E1-3C08-DADC-AF30855E4CED}"/>
              </a:ext>
            </a:extLst>
          </p:cNvPr>
          <p:cNvPicPr>
            <a:picLocks noChangeAspect="1"/>
          </p:cNvPicPr>
          <p:nvPr/>
        </p:nvPicPr>
        <p:blipFill>
          <a:blip r:embed="rId5"/>
          <a:stretch>
            <a:fillRect/>
          </a:stretch>
        </p:blipFill>
        <p:spPr>
          <a:xfrm>
            <a:off x="6584775" y="3228706"/>
            <a:ext cx="5262601" cy="1228734"/>
          </a:xfrm>
          <a:prstGeom prst="rect">
            <a:avLst/>
          </a:prstGeom>
        </p:spPr>
      </p:pic>
      <p:pic>
        <p:nvPicPr>
          <p:cNvPr id="83" name="图片 82">
            <a:extLst>
              <a:ext uri="{FF2B5EF4-FFF2-40B4-BE49-F238E27FC236}">
                <a16:creationId xmlns:a16="http://schemas.microsoft.com/office/drawing/2014/main" id="{99935D88-DE32-FC9B-6A16-0D21E0983984}"/>
              </a:ext>
            </a:extLst>
          </p:cNvPr>
          <p:cNvPicPr>
            <a:picLocks noChangeAspect="1"/>
          </p:cNvPicPr>
          <p:nvPr/>
        </p:nvPicPr>
        <p:blipFill>
          <a:blip r:embed="rId6"/>
          <a:stretch>
            <a:fillRect/>
          </a:stretch>
        </p:blipFill>
        <p:spPr>
          <a:xfrm>
            <a:off x="6595157" y="344592"/>
            <a:ext cx="5387716" cy="2927430"/>
          </a:xfrm>
          <a:prstGeom prst="rect">
            <a:avLst/>
          </a:prstGeom>
        </p:spPr>
      </p:pic>
      <p:pic>
        <p:nvPicPr>
          <p:cNvPr id="85" name="图片 84">
            <a:extLst>
              <a:ext uri="{FF2B5EF4-FFF2-40B4-BE49-F238E27FC236}">
                <a16:creationId xmlns:a16="http://schemas.microsoft.com/office/drawing/2014/main" id="{7BA229EE-C556-7C5D-7481-C664DD1B2587}"/>
              </a:ext>
            </a:extLst>
          </p:cNvPr>
          <p:cNvPicPr>
            <a:picLocks noChangeAspect="1"/>
          </p:cNvPicPr>
          <p:nvPr/>
        </p:nvPicPr>
        <p:blipFill>
          <a:blip r:embed="rId7"/>
          <a:stretch>
            <a:fillRect/>
          </a:stretch>
        </p:blipFill>
        <p:spPr>
          <a:xfrm>
            <a:off x="314743" y="5063645"/>
            <a:ext cx="533404" cy="1371610"/>
          </a:xfrm>
          <a:prstGeom prst="rect">
            <a:avLst/>
          </a:prstGeom>
        </p:spPr>
      </p:pic>
      <p:pic>
        <p:nvPicPr>
          <p:cNvPr id="87" name="图片 86">
            <a:extLst>
              <a:ext uri="{FF2B5EF4-FFF2-40B4-BE49-F238E27FC236}">
                <a16:creationId xmlns:a16="http://schemas.microsoft.com/office/drawing/2014/main" id="{01A9F820-B0F5-1F3F-A559-5281928BCD0D}"/>
              </a:ext>
            </a:extLst>
          </p:cNvPr>
          <p:cNvPicPr>
            <a:picLocks noChangeAspect="1"/>
          </p:cNvPicPr>
          <p:nvPr/>
        </p:nvPicPr>
        <p:blipFill>
          <a:blip r:embed="rId8"/>
          <a:stretch>
            <a:fillRect/>
          </a:stretch>
        </p:blipFill>
        <p:spPr>
          <a:xfrm>
            <a:off x="6609161" y="4458740"/>
            <a:ext cx="509591" cy="1362085"/>
          </a:xfrm>
          <a:prstGeom prst="rect">
            <a:avLst/>
          </a:prstGeom>
        </p:spPr>
      </p:pic>
    </p:spTree>
    <p:extLst>
      <p:ext uri="{BB962C8B-B14F-4D97-AF65-F5344CB8AC3E}">
        <p14:creationId xmlns:p14="http://schemas.microsoft.com/office/powerpoint/2010/main" val="371837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fltVal val="0"/>
                                          </p:val>
                                        </p:tav>
                                        <p:tav tm="100000">
                                          <p:val>
                                            <p:strVal val="#ppt_w"/>
                                          </p:val>
                                        </p:tav>
                                      </p:tavLst>
                                    </p:anim>
                                    <p:anim calcmode="lin" valueType="num">
                                      <p:cBhvr>
                                        <p:cTn id="12" dur="500" fill="hold"/>
                                        <p:tgtEl>
                                          <p:spTgt spid="26"/>
                                        </p:tgtEl>
                                        <p:attrNameLst>
                                          <p:attrName>ppt_h</p:attrName>
                                        </p:attrNameLst>
                                      </p:cBhvr>
                                      <p:tavLst>
                                        <p:tav tm="0">
                                          <p:val>
                                            <p:fltVal val="0"/>
                                          </p:val>
                                        </p:tav>
                                        <p:tav tm="100000">
                                          <p:val>
                                            <p:strVal val="#ppt_h"/>
                                          </p:val>
                                        </p:tav>
                                      </p:tavLst>
                                    </p:anim>
                                    <p:animEffect transition="in" filter="fade">
                                      <p:cBhvr>
                                        <p:cTn id="13" dur="500"/>
                                        <p:tgtEl>
                                          <p:spTgt spid="26"/>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500" fill="hold"/>
                                        <p:tgtEl>
                                          <p:spTgt spid="34"/>
                                        </p:tgtEl>
                                        <p:attrNameLst>
                                          <p:attrName>ppt_w</p:attrName>
                                        </p:attrNameLst>
                                      </p:cBhvr>
                                      <p:tavLst>
                                        <p:tav tm="0">
                                          <p:val>
                                            <p:fltVal val="0"/>
                                          </p:val>
                                        </p:tav>
                                        <p:tav tm="100000">
                                          <p:val>
                                            <p:strVal val="#ppt_w"/>
                                          </p:val>
                                        </p:tav>
                                      </p:tavLst>
                                    </p:anim>
                                    <p:anim calcmode="lin" valueType="num">
                                      <p:cBhvr>
                                        <p:cTn id="18" dur="500" fill="hold"/>
                                        <p:tgtEl>
                                          <p:spTgt spid="34"/>
                                        </p:tgtEl>
                                        <p:attrNameLst>
                                          <p:attrName>ppt_h</p:attrName>
                                        </p:attrNameLst>
                                      </p:cBhvr>
                                      <p:tavLst>
                                        <p:tav tm="0">
                                          <p:val>
                                            <p:fltVal val="0"/>
                                          </p:val>
                                        </p:tav>
                                        <p:tav tm="100000">
                                          <p:val>
                                            <p:strVal val="#ppt_h"/>
                                          </p:val>
                                        </p:tav>
                                      </p:tavLst>
                                    </p:anim>
                                    <p:animEffect transition="in" filter="fade">
                                      <p:cBhvr>
                                        <p:cTn id="19" dur="500"/>
                                        <p:tgtEl>
                                          <p:spTgt spid="34"/>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p:cTn id="23" dur="500" fill="hold"/>
                                        <p:tgtEl>
                                          <p:spTgt spid="51"/>
                                        </p:tgtEl>
                                        <p:attrNameLst>
                                          <p:attrName>ppt_w</p:attrName>
                                        </p:attrNameLst>
                                      </p:cBhvr>
                                      <p:tavLst>
                                        <p:tav tm="0">
                                          <p:val>
                                            <p:fltVal val="0"/>
                                          </p:val>
                                        </p:tav>
                                        <p:tav tm="100000">
                                          <p:val>
                                            <p:strVal val="#ppt_w"/>
                                          </p:val>
                                        </p:tav>
                                      </p:tavLst>
                                    </p:anim>
                                    <p:anim calcmode="lin" valueType="num">
                                      <p:cBhvr>
                                        <p:cTn id="24" dur="500" fill="hold"/>
                                        <p:tgtEl>
                                          <p:spTgt spid="51"/>
                                        </p:tgtEl>
                                        <p:attrNameLst>
                                          <p:attrName>ppt_h</p:attrName>
                                        </p:attrNameLst>
                                      </p:cBhvr>
                                      <p:tavLst>
                                        <p:tav tm="0">
                                          <p:val>
                                            <p:fltVal val="0"/>
                                          </p:val>
                                        </p:tav>
                                        <p:tav tm="100000">
                                          <p:val>
                                            <p:strVal val="#ppt_h"/>
                                          </p:val>
                                        </p:tav>
                                      </p:tavLst>
                                    </p:anim>
                                    <p:animEffect transition="in" filter="fade">
                                      <p:cBhvr>
                                        <p:cTn id="25" dur="500"/>
                                        <p:tgtEl>
                                          <p:spTgt spid="51"/>
                                        </p:tgtEl>
                                      </p:cBhvr>
                                    </p:animEffect>
                                  </p:childTnLst>
                                </p:cTn>
                              </p:par>
                            </p:childTnLst>
                          </p:cTn>
                        </p:par>
                        <p:par>
                          <p:cTn id="26" fill="hold">
                            <p:stCondLst>
                              <p:cond delay="2000"/>
                            </p:stCondLst>
                            <p:childTnLst>
                              <p:par>
                                <p:cTn id="27" presetID="2" presetClass="entr" presetSubtype="8" decel="100000" fill="hold" grpId="0" nodeType="afterEffect">
                                  <p:stCondLst>
                                    <p:cond delay="0"/>
                                  </p:stCondLst>
                                  <p:childTnLst>
                                    <p:set>
                                      <p:cBhvr>
                                        <p:cTn id="28" dur="1" fill="hold">
                                          <p:stCondLst>
                                            <p:cond delay="0"/>
                                          </p:stCondLst>
                                        </p:cTn>
                                        <p:tgtEl>
                                          <p:spTgt spid="67"/>
                                        </p:tgtEl>
                                        <p:attrNameLst>
                                          <p:attrName>style.visibility</p:attrName>
                                        </p:attrNameLst>
                                      </p:cBhvr>
                                      <p:to>
                                        <p:strVal val="visible"/>
                                      </p:to>
                                    </p:set>
                                    <p:anim calcmode="lin" valueType="num">
                                      <p:cBhvr additive="base">
                                        <p:cTn id="29" dur="1500" fill="hold"/>
                                        <p:tgtEl>
                                          <p:spTgt spid="67"/>
                                        </p:tgtEl>
                                        <p:attrNameLst>
                                          <p:attrName>ppt_x</p:attrName>
                                        </p:attrNameLst>
                                      </p:cBhvr>
                                      <p:tavLst>
                                        <p:tav tm="0">
                                          <p:val>
                                            <p:strVal val="0-#ppt_w/2"/>
                                          </p:val>
                                        </p:tav>
                                        <p:tav tm="100000">
                                          <p:val>
                                            <p:strVal val="#ppt_x"/>
                                          </p:val>
                                        </p:tav>
                                      </p:tavLst>
                                    </p:anim>
                                    <p:anim calcmode="lin" valueType="num">
                                      <p:cBhvr additive="base">
                                        <p:cTn id="30" dur="1500" fill="hold"/>
                                        <p:tgtEl>
                                          <p:spTgt spid="67"/>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anim calcmode="lin" valueType="num">
                                      <p:cBhvr additive="base">
                                        <p:cTn id="33" dur="1500" fill="hold"/>
                                        <p:tgtEl>
                                          <p:spTgt spid="66"/>
                                        </p:tgtEl>
                                        <p:attrNameLst>
                                          <p:attrName>ppt_x</p:attrName>
                                        </p:attrNameLst>
                                      </p:cBhvr>
                                      <p:tavLst>
                                        <p:tav tm="0">
                                          <p:val>
                                            <p:strVal val="0-#ppt_w/2"/>
                                          </p:val>
                                        </p:tav>
                                        <p:tav tm="100000">
                                          <p:val>
                                            <p:strVal val="#ppt_x"/>
                                          </p:val>
                                        </p:tav>
                                      </p:tavLst>
                                    </p:anim>
                                    <p:anim calcmode="lin" valueType="num">
                                      <p:cBhvr additive="base">
                                        <p:cTn id="34" dur="1500" fill="hold"/>
                                        <p:tgtEl>
                                          <p:spTgt spid="66"/>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 calcmode="lin" valueType="num">
                                      <p:cBhvr additive="base">
                                        <p:cTn id="37" dur="1500" fill="hold"/>
                                        <p:tgtEl>
                                          <p:spTgt spid="65"/>
                                        </p:tgtEl>
                                        <p:attrNameLst>
                                          <p:attrName>ppt_x</p:attrName>
                                        </p:attrNameLst>
                                      </p:cBhvr>
                                      <p:tavLst>
                                        <p:tav tm="0">
                                          <p:val>
                                            <p:strVal val="0-#ppt_w/2"/>
                                          </p:val>
                                        </p:tav>
                                        <p:tav tm="100000">
                                          <p:val>
                                            <p:strVal val="#ppt_x"/>
                                          </p:val>
                                        </p:tav>
                                      </p:tavLst>
                                    </p:anim>
                                    <p:anim calcmode="lin" valueType="num">
                                      <p:cBhvr additive="base">
                                        <p:cTn id="38" dur="1500" fill="hold"/>
                                        <p:tgtEl>
                                          <p:spTgt spid="65"/>
                                        </p:tgtEl>
                                        <p:attrNameLst>
                                          <p:attrName>ppt_y</p:attrName>
                                        </p:attrNameLst>
                                      </p:cBhvr>
                                      <p:tavLst>
                                        <p:tav tm="0">
                                          <p:val>
                                            <p:strVal val="#ppt_y"/>
                                          </p:val>
                                        </p:tav>
                                        <p:tav tm="100000">
                                          <p:val>
                                            <p:strVal val="#ppt_y"/>
                                          </p:val>
                                        </p:tav>
                                      </p:tavLst>
                                    </p:anim>
                                  </p:childTnLst>
                                </p:cTn>
                              </p:par>
                              <p:par>
                                <p:cTn id="39" presetID="2" presetClass="entr" presetSubtype="8" decel="10000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 calcmode="lin" valueType="num">
                                      <p:cBhvr additive="base">
                                        <p:cTn id="41" dur="1500" fill="hold"/>
                                        <p:tgtEl>
                                          <p:spTgt spid="64"/>
                                        </p:tgtEl>
                                        <p:attrNameLst>
                                          <p:attrName>ppt_x</p:attrName>
                                        </p:attrNameLst>
                                      </p:cBhvr>
                                      <p:tavLst>
                                        <p:tav tm="0">
                                          <p:val>
                                            <p:strVal val="0-#ppt_w/2"/>
                                          </p:val>
                                        </p:tav>
                                        <p:tav tm="100000">
                                          <p:val>
                                            <p:strVal val="#ppt_x"/>
                                          </p:val>
                                        </p:tav>
                                      </p:tavLst>
                                    </p:anim>
                                    <p:anim calcmode="lin" valueType="num">
                                      <p:cBhvr additive="base">
                                        <p:cTn id="42" dur="1500" fill="hold"/>
                                        <p:tgtEl>
                                          <p:spTgt spid="64"/>
                                        </p:tgtEl>
                                        <p:attrNameLst>
                                          <p:attrName>ppt_y</p:attrName>
                                        </p:attrNameLst>
                                      </p:cBhvr>
                                      <p:tavLst>
                                        <p:tav tm="0">
                                          <p:val>
                                            <p:strVal val="#ppt_y"/>
                                          </p:val>
                                        </p:tav>
                                        <p:tav tm="100000">
                                          <p:val>
                                            <p:strVal val="#ppt_y"/>
                                          </p:val>
                                        </p:tav>
                                      </p:tavLst>
                                    </p:anim>
                                  </p:childTnLst>
                                </p:cTn>
                              </p:par>
                              <p:par>
                                <p:cTn id="43" presetID="22" presetClass="entr" presetSubtype="4"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wipe(down)">
                                      <p:cBhvr>
                                        <p:cTn id="45" dur="500"/>
                                        <p:tgtEl>
                                          <p:spTgt spid="69"/>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wipe(down)">
                                      <p:cBhvr>
                                        <p:cTn id="48" dur="500"/>
                                        <p:tgtEl>
                                          <p:spTgt spid="7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wipe(down)">
                                      <p:cBhvr>
                                        <p:cTn id="51" dur="500"/>
                                        <p:tgtEl>
                                          <p:spTgt spid="73"/>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75"/>
                                        </p:tgtEl>
                                        <p:attrNameLst>
                                          <p:attrName>style.visibility</p:attrName>
                                        </p:attrNameLst>
                                      </p:cBhvr>
                                      <p:to>
                                        <p:strVal val="visible"/>
                                      </p:to>
                                    </p:set>
                                    <p:animEffect transition="in" filter="wipe(down)">
                                      <p:cBhvr>
                                        <p:cTn id="54" dur="500"/>
                                        <p:tgtEl>
                                          <p:spTgt spid="75"/>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500" fill="hold"/>
                                        <p:tgtEl>
                                          <p:spTgt spid="3"/>
                                        </p:tgtEl>
                                        <p:attrNameLst>
                                          <p:attrName>ppt_x</p:attrName>
                                        </p:attrNameLst>
                                      </p:cBhvr>
                                      <p:tavLst>
                                        <p:tav tm="0">
                                          <p:val>
                                            <p:strVal val="#ppt_x"/>
                                          </p:val>
                                        </p:tav>
                                        <p:tav tm="100000">
                                          <p:val>
                                            <p:strVal val="#ppt_x"/>
                                          </p:val>
                                        </p:tav>
                                      </p:tavLst>
                                    </p:anim>
                                    <p:anim calcmode="lin" valueType="num">
                                      <p:cBhvr additive="base">
                                        <p:cTn id="60" dur="500" fill="hold"/>
                                        <p:tgtEl>
                                          <p:spTgt spid="3"/>
                                        </p:tgtEl>
                                        <p:attrNameLst>
                                          <p:attrName>ppt_y</p:attrName>
                                        </p:attrNameLst>
                                      </p:cBhvr>
                                      <p:tavLst>
                                        <p:tav tm="0">
                                          <p:val>
                                            <p:strVal val="1+#ppt_h/2"/>
                                          </p:val>
                                        </p:tav>
                                        <p:tav tm="100000">
                                          <p:val>
                                            <p:strVal val="#ppt_y"/>
                                          </p:val>
                                        </p:tav>
                                      </p:tavLst>
                                    </p:anim>
                                  </p:childTnLst>
                                </p:cTn>
                              </p:par>
                              <p:par>
                                <p:cTn id="61" presetID="6" presetClass="entr" presetSubtype="16"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circle(in)">
                                      <p:cBhvr>
                                        <p:cTn id="63" dur="2000"/>
                                        <p:tgtEl>
                                          <p:spTgt spid="85"/>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xit" presetSubtype="4" fill="hold" nodeType="clickEffect">
                                  <p:stCondLst>
                                    <p:cond delay="0"/>
                                  </p:stCondLst>
                                  <p:childTnLst>
                                    <p:anim calcmode="lin" valueType="num">
                                      <p:cBhvr additive="base">
                                        <p:cTn id="67" dur="500"/>
                                        <p:tgtEl>
                                          <p:spTgt spid="3"/>
                                        </p:tgtEl>
                                        <p:attrNameLst>
                                          <p:attrName>ppt_x</p:attrName>
                                        </p:attrNameLst>
                                      </p:cBhvr>
                                      <p:tavLst>
                                        <p:tav tm="0">
                                          <p:val>
                                            <p:strVal val="ppt_x"/>
                                          </p:val>
                                        </p:tav>
                                        <p:tav tm="100000">
                                          <p:val>
                                            <p:strVal val="ppt_x"/>
                                          </p:val>
                                        </p:tav>
                                      </p:tavLst>
                                    </p:anim>
                                    <p:anim calcmode="lin" valueType="num">
                                      <p:cBhvr additive="base">
                                        <p:cTn id="68" dur="500"/>
                                        <p:tgtEl>
                                          <p:spTgt spid="3"/>
                                        </p:tgtEl>
                                        <p:attrNameLst>
                                          <p:attrName>ppt_y</p:attrName>
                                        </p:attrNameLst>
                                      </p:cBhvr>
                                      <p:tavLst>
                                        <p:tav tm="0">
                                          <p:val>
                                            <p:strVal val="ppt_y"/>
                                          </p:val>
                                        </p:tav>
                                        <p:tav tm="100000">
                                          <p:val>
                                            <p:strVal val="1+ppt_h/2"/>
                                          </p:val>
                                        </p:tav>
                                      </p:tavLst>
                                    </p:anim>
                                    <p:set>
                                      <p:cBhvr>
                                        <p:cTn id="69" dur="1" fill="hold">
                                          <p:stCondLst>
                                            <p:cond delay="499"/>
                                          </p:stCondLst>
                                        </p:cTn>
                                        <p:tgtEl>
                                          <p:spTgt spid="3"/>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6" presetClass="entr" presetSubtype="16" fill="hold" nodeType="clickEffect">
                                  <p:stCondLst>
                                    <p:cond delay="0"/>
                                  </p:stCondLst>
                                  <p:childTnLst>
                                    <p:set>
                                      <p:cBhvr>
                                        <p:cTn id="73" dur="1" fill="hold">
                                          <p:stCondLst>
                                            <p:cond delay="0"/>
                                          </p:stCondLst>
                                        </p:cTn>
                                        <p:tgtEl>
                                          <p:spTgt spid="77"/>
                                        </p:tgtEl>
                                        <p:attrNameLst>
                                          <p:attrName>style.visibility</p:attrName>
                                        </p:attrNameLst>
                                      </p:cBhvr>
                                      <p:to>
                                        <p:strVal val="visible"/>
                                      </p:to>
                                    </p:set>
                                    <p:animEffect transition="in" filter="circle(in)">
                                      <p:cBhvr>
                                        <p:cTn id="74" dur="2000"/>
                                        <p:tgtEl>
                                          <p:spTgt spid="77"/>
                                        </p:tgtEl>
                                      </p:cBhvr>
                                    </p:animEffect>
                                  </p:childTnLst>
                                </p:cTn>
                              </p:par>
                              <p:par>
                                <p:cTn id="75" presetID="6" presetClass="entr" presetSubtype="16" fill="hold" nodeType="with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circle(in)">
                                      <p:cBhvr>
                                        <p:cTn id="77" dur="2000"/>
                                        <p:tgtEl>
                                          <p:spTgt spid="79"/>
                                        </p:tgtEl>
                                      </p:cBhvr>
                                    </p:animEffect>
                                  </p:childTnLst>
                                </p:cTn>
                              </p:par>
                            </p:childTnLst>
                          </p:cTn>
                        </p:par>
                      </p:childTnLst>
                    </p:cTn>
                  </p:par>
                  <p:par>
                    <p:cTn id="78" fill="hold">
                      <p:stCondLst>
                        <p:cond delay="indefinite"/>
                      </p:stCondLst>
                      <p:childTnLst>
                        <p:par>
                          <p:cTn id="79" fill="hold">
                            <p:stCondLst>
                              <p:cond delay="0"/>
                            </p:stCondLst>
                            <p:childTnLst>
                              <p:par>
                                <p:cTn id="80" presetID="6" presetClass="exit" presetSubtype="32" fill="hold" nodeType="clickEffect">
                                  <p:stCondLst>
                                    <p:cond delay="0"/>
                                  </p:stCondLst>
                                  <p:childTnLst>
                                    <p:animEffect transition="out" filter="circle(out)">
                                      <p:cBhvr>
                                        <p:cTn id="81" dur="2000"/>
                                        <p:tgtEl>
                                          <p:spTgt spid="77"/>
                                        </p:tgtEl>
                                      </p:cBhvr>
                                    </p:animEffect>
                                    <p:set>
                                      <p:cBhvr>
                                        <p:cTn id="82" dur="1" fill="hold">
                                          <p:stCondLst>
                                            <p:cond delay="1999"/>
                                          </p:stCondLst>
                                        </p:cTn>
                                        <p:tgtEl>
                                          <p:spTgt spid="77"/>
                                        </p:tgtEl>
                                        <p:attrNameLst>
                                          <p:attrName>style.visibility</p:attrName>
                                        </p:attrNameLst>
                                      </p:cBhvr>
                                      <p:to>
                                        <p:strVal val="hidden"/>
                                      </p:to>
                                    </p:set>
                                  </p:childTnLst>
                                </p:cTn>
                              </p:par>
                              <p:par>
                                <p:cTn id="83" presetID="6" presetClass="exit" presetSubtype="32" fill="hold" nodeType="withEffect">
                                  <p:stCondLst>
                                    <p:cond delay="0"/>
                                  </p:stCondLst>
                                  <p:childTnLst>
                                    <p:animEffect transition="out" filter="circle(out)">
                                      <p:cBhvr>
                                        <p:cTn id="84" dur="2000"/>
                                        <p:tgtEl>
                                          <p:spTgt spid="79"/>
                                        </p:tgtEl>
                                      </p:cBhvr>
                                    </p:animEffect>
                                    <p:set>
                                      <p:cBhvr>
                                        <p:cTn id="85" dur="1" fill="hold">
                                          <p:stCondLst>
                                            <p:cond delay="1999"/>
                                          </p:stCondLst>
                                        </p:cTn>
                                        <p:tgtEl>
                                          <p:spTgt spid="79"/>
                                        </p:tgtEl>
                                        <p:attrNameLst>
                                          <p:attrName>style.visibility</p:attrName>
                                        </p:attrNameLst>
                                      </p:cBhvr>
                                      <p:to>
                                        <p:strVal val="hidden"/>
                                      </p:to>
                                    </p:set>
                                  </p:childTnLst>
                                </p:cTn>
                              </p:par>
                              <p:par>
                                <p:cTn id="86" presetID="6" presetClass="exit" presetSubtype="32" fill="hold" nodeType="withEffect">
                                  <p:stCondLst>
                                    <p:cond delay="0"/>
                                  </p:stCondLst>
                                  <p:childTnLst>
                                    <p:animEffect transition="out" filter="circle(out)">
                                      <p:cBhvr>
                                        <p:cTn id="87" dur="2000"/>
                                        <p:tgtEl>
                                          <p:spTgt spid="85"/>
                                        </p:tgtEl>
                                      </p:cBhvr>
                                    </p:animEffect>
                                    <p:set>
                                      <p:cBhvr>
                                        <p:cTn id="88" dur="1" fill="hold">
                                          <p:stCondLst>
                                            <p:cond delay="1999"/>
                                          </p:stCondLst>
                                        </p:cTn>
                                        <p:tgtEl>
                                          <p:spTgt spid="85"/>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nodeType="clickEffect">
                                  <p:stCondLst>
                                    <p:cond delay="0"/>
                                  </p:stCondLst>
                                  <p:childTnLst>
                                    <p:set>
                                      <p:cBhvr>
                                        <p:cTn id="92" dur="1" fill="hold">
                                          <p:stCondLst>
                                            <p:cond delay="0"/>
                                          </p:stCondLst>
                                        </p:cTn>
                                        <p:tgtEl>
                                          <p:spTgt spid="83"/>
                                        </p:tgtEl>
                                        <p:attrNameLst>
                                          <p:attrName>style.visibility</p:attrName>
                                        </p:attrNameLst>
                                      </p:cBhvr>
                                      <p:to>
                                        <p:strVal val="visible"/>
                                      </p:to>
                                    </p:set>
                                    <p:anim calcmode="lin" valueType="num">
                                      <p:cBhvr>
                                        <p:cTn id="93" dur="500" fill="hold"/>
                                        <p:tgtEl>
                                          <p:spTgt spid="83"/>
                                        </p:tgtEl>
                                        <p:attrNameLst>
                                          <p:attrName>ppt_w</p:attrName>
                                        </p:attrNameLst>
                                      </p:cBhvr>
                                      <p:tavLst>
                                        <p:tav tm="0">
                                          <p:val>
                                            <p:fltVal val="0"/>
                                          </p:val>
                                        </p:tav>
                                        <p:tav tm="100000">
                                          <p:val>
                                            <p:strVal val="#ppt_w"/>
                                          </p:val>
                                        </p:tav>
                                      </p:tavLst>
                                    </p:anim>
                                    <p:anim calcmode="lin" valueType="num">
                                      <p:cBhvr>
                                        <p:cTn id="94" dur="500" fill="hold"/>
                                        <p:tgtEl>
                                          <p:spTgt spid="83"/>
                                        </p:tgtEl>
                                        <p:attrNameLst>
                                          <p:attrName>ppt_h</p:attrName>
                                        </p:attrNameLst>
                                      </p:cBhvr>
                                      <p:tavLst>
                                        <p:tav tm="0">
                                          <p:val>
                                            <p:fltVal val="0"/>
                                          </p:val>
                                        </p:tav>
                                        <p:tav tm="100000">
                                          <p:val>
                                            <p:strVal val="#ppt_h"/>
                                          </p:val>
                                        </p:tav>
                                      </p:tavLst>
                                    </p:anim>
                                    <p:animEffect transition="in" filter="fade">
                                      <p:cBhvr>
                                        <p:cTn id="95" dur="500"/>
                                        <p:tgtEl>
                                          <p:spTgt spid="83"/>
                                        </p:tgtEl>
                                      </p:cBhvr>
                                    </p:animEffect>
                                  </p:childTnLst>
                                </p:cTn>
                              </p:par>
                              <p:par>
                                <p:cTn id="96" presetID="53" presetClass="entr" presetSubtype="16" fill="hold" nodeType="withEffect">
                                  <p:stCondLst>
                                    <p:cond delay="0"/>
                                  </p:stCondLst>
                                  <p:childTnLst>
                                    <p:set>
                                      <p:cBhvr>
                                        <p:cTn id="97" dur="1" fill="hold">
                                          <p:stCondLst>
                                            <p:cond delay="0"/>
                                          </p:stCondLst>
                                        </p:cTn>
                                        <p:tgtEl>
                                          <p:spTgt spid="81"/>
                                        </p:tgtEl>
                                        <p:attrNameLst>
                                          <p:attrName>style.visibility</p:attrName>
                                        </p:attrNameLst>
                                      </p:cBhvr>
                                      <p:to>
                                        <p:strVal val="visible"/>
                                      </p:to>
                                    </p:set>
                                    <p:anim calcmode="lin" valueType="num">
                                      <p:cBhvr>
                                        <p:cTn id="98" dur="500" fill="hold"/>
                                        <p:tgtEl>
                                          <p:spTgt spid="81"/>
                                        </p:tgtEl>
                                        <p:attrNameLst>
                                          <p:attrName>ppt_w</p:attrName>
                                        </p:attrNameLst>
                                      </p:cBhvr>
                                      <p:tavLst>
                                        <p:tav tm="0">
                                          <p:val>
                                            <p:fltVal val="0"/>
                                          </p:val>
                                        </p:tav>
                                        <p:tav tm="100000">
                                          <p:val>
                                            <p:strVal val="#ppt_w"/>
                                          </p:val>
                                        </p:tav>
                                      </p:tavLst>
                                    </p:anim>
                                    <p:anim calcmode="lin" valueType="num">
                                      <p:cBhvr>
                                        <p:cTn id="99" dur="500" fill="hold"/>
                                        <p:tgtEl>
                                          <p:spTgt spid="81"/>
                                        </p:tgtEl>
                                        <p:attrNameLst>
                                          <p:attrName>ppt_h</p:attrName>
                                        </p:attrNameLst>
                                      </p:cBhvr>
                                      <p:tavLst>
                                        <p:tav tm="0">
                                          <p:val>
                                            <p:fltVal val="0"/>
                                          </p:val>
                                        </p:tav>
                                        <p:tav tm="100000">
                                          <p:val>
                                            <p:strVal val="#ppt_h"/>
                                          </p:val>
                                        </p:tav>
                                      </p:tavLst>
                                    </p:anim>
                                    <p:animEffect transition="in" filter="fade">
                                      <p:cBhvr>
                                        <p:cTn id="100" dur="500"/>
                                        <p:tgtEl>
                                          <p:spTgt spid="81"/>
                                        </p:tgtEl>
                                      </p:cBhvr>
                                    </p:animEffect>
                                  </p:childTnLst>
                                </p:cTn>
                              </p:par>
                              <p:par>
                                <p:cTn id="101" presetID="53" presetClass="entr" presetSubtype="16" fill="hold" nodeType="withEffect">
                                  <p:stCondLst>
                                    <p:cond delay="0"/>
                                  </p:stCondLst>
                                  <p:childTnLst>
                                    <p:set>
                                      <p:cBhvr>
                                        <p:cTn id="102" dur="1" fill="hold">
                                          <p:stCondLst>
                                            <p:cond delay="0"/>
                                          </p:stCondLst>
                                        </p:cTn>
                                        <p:tgtEl>
                                          <p:spTgt spid="87"/>
                                        </p:tgtEl>
                                        <p:attrNameLst>
                                          <p:attrName>style.visibility</p:attrName>
                                        </p:attrNameLst>
                                      </p:cBhvr>
                                      <p:to>
                                        <p:strVal val="visible"/>
                                      </p:to>
                                    </p:set>
                                    <p:anim calcmode="lin" valueType="num">
                                      <p:cBhvr>
                                        <p:cTn id="103" dur="500" fill="hold"/>
                                        <p:tgtEl>
                                          <p:spTgt spid="87"/>
                                        </p:tgtEl>
                                        <p:attrNameLst>
                                          <p:attrName>ppt_w</p:attrName>
                                        </p:attrNameLst>
                                      </p:cBhvr>
                                      <p:tavLst>
                                        <p:tav tm="0">
                                          <p:val>
                                            <p:fltVal val="0"/>
                                          </p:val>
                                        </p:tav>
                                        <p:tav tm="100000">
                                          <p:val>
                                            <p:strVal val="#ppt_w"/>
                                          </p:val>
                                        </p:tav>
                                      </p:tavLst>
                                    </p:anim>
                                    <p:anim calcmode="lin" valueType="num">
                                      <p:cBhvr>
                                        <p:cTn id="104" dur="500" fill="hold"/>
                                        <p:tgtEl>
                                          <p:spTgt spid="87"/>
                                        </p:tgtEl>
                                        <p:attrNameLst>
                                          <p:attrName>ppt_h</p:attrName>
                                        </p:attrNameLst>
                                      </p:cBhvr>
                                      <p:tavLst>
                                        <p:tav tm="0">
                                          <p:val>
                                            <p:fltVal val="0"/>
                                          </p:val>
                                        </p:tav>
                                        <p:tav tm="100000">
                                          <p:val>
                                            <p:strVal val="#ppt_h"/>
                                          </p:val>
                                        </p:tav>
                                      </p:tavLst>
                                    </p:anim>
                                    <p:animEffect transition="in" filter="fade">
                                      <p:cBhvr>
                                        <p:cTn id="105" dur="500"/>
                                        <p:tgtEl>
                                          <p:spTgt spid="87"/>
                                        </p:tgtEl>
                                      </p:cBhvr>
                                    </p:animEffect>
                                  </p:childTnLst>
                                </p:cTn>
                              </p:par>
                            </p:childTnLst>
                          </p:cTn>
                        </p:par>
                      </p:childTnLst>
                    </p:cTn>
                  </p:par>
                  <p:par>
                    <p:cTn id="106" fill="hold">
                      <p:stCondLst>
                        <p:cond delay="indefinite"/>
                      </p:stCondLst>
                      <p:childTnLst>
                        <p:par>
                          <p:cTn id="107" fill="hold">
                            <p:stCondLst>
                              <p:cond delay="0"/>
                            </p:stCondLst>
                            <p:childTnLst>
                              <p:par>
                                <p:cTn id="108" presetID="53" presetClass="exit" presetSubtype="32" fill="hold" nodeType="clickEffect">
                                  <p:stCondLst>
                                    <p:cond delay="0"/>
                                  </p:stCondLst>
                                  <p:childTnLst>
                                    <p:anim calcmode="lin" valueType="num">
                                      <p:cBhvr>
                                        <p:cTn id="109" dur="500"/>
                                        <p:tgtEl>
                                          <p:spTgt spid="83"/>
                                        </p:tgtEl>
                                        <p:attrNameLst>
                                          <p:attrName>ppt_w</p:attrName>
                                        </p:attrNameLst>
                                      </p:cBhvr>
                                      <p:tavLst>
                                        <p:tav tm="0">
                                          <p:val>
                                            <p:strVal val="ppt_w"/>
                                          </p:val>
                                        </p:tav>
                                        <p:tav tm="100000">
                                          <p:val>
                                            <p:fltVal val="0"/>
                                          </p:val>
                                        </p:tav>
                                      </p:tavLst>
                                    </p:anim>
                                    <p:anim calcmode="lin" valueType="num">
                                      <p:cBhvr>
                                        <p:cTn id="110" dur="500"/>
                                        <p:tgtEl>
                                          <p:spTgt spid="83"/>
                                        </p:tgtEl>
                                        <p:attrNameLst>
                                          <p:attrName>ppt_h</p:attrName>
                                        </p:attrNameLst>
                                      </p:cBhvr>
                                      <p:tavLst>
                                        <p:tav tm="0">
                                          <p:val>
                                            <p:strVal val="ppt_h"/>
                                          </p:val>
                                        </p:tav>
                                        <p:tav tm="100000">
                                          <p:val>
                                            <p:fltVal val="0"/>
                                          </p:val>
                                        </p:tav>
                                      </p:tavLst>
                                    </p:anim>
                                    <p:animEffect transition="out" filter="fade">
                                      <p:cBhvr>
                                        <p:cTn id="111" dur="500"/>
                                        <p:tgtEl>
                                          <p:spTgt spid="83"/>
                                        </p:tgtEl>
                                      </p:cBhvr>
                                    </p:animEffect>
                                    <p:set>
                                      <p:cBhvr>
                                        <p:cTn id="112" dur="1" fill="hold">
                                          <p:stCondLst>
                                            <p:cond delay="499"/>
                                          </p:stCondLst>
                                        </p:cTn>
                                        <p:tgtEl>
                                          <p:spTgt spid="83"/>
                                        </p:tgtEl>
                                        <p:attrNameLst>
                                          <p:attrName>style.visibility</p:attrName>
                                        </p:attrNameLst>
                                      </p:cBhvr>
                                      <p:to>
                                        <p:strVal val="hidden"/>
                                      </p:to>
                                    </p:set>
                                  </p:childTnLst>
                                </p:cTn>
                              </p:par>
                              <p:par>
                                <p:cTn id="113" presetID="53" presetClass="exit" presetSubtype="32" fill="hold" nodeType="withEffect">
                                  <p:stCondLst>
                                    <p:cond delay="0"/>
                                  </p:stCondLst>
                                  <p:childTnLst>
                                    <p:anim calcmode="lin" valueType="num">
                                      <p:cBhvr>
                                        <p:cTn id="114" dur="500"/>
                                        <p:tgtEl>
                                          <p:spTgt spid="81"/>
                                        </p:tgtEl>
                                        <p:attrNameLst>
                                          <p:attrName>ppt_w</p:attrName>
                                        </p:attrNameLst>
                                      </p:cBhvr>
                                      <p:tavLst>
                                        <p:tav tm="0">
                                          <p:val>
                                            <p:strVal val="ppt_w"/>
                                          </p:val>
                                        </p:tav>
                                        <p:tav tm="100000">
                                          <p:val>
                                            <p:fltVal val="0"/>
                                          </p:val>
                                        </p:tav>
                                      </p:tavLst>
                                    </p:anim>
                                    <p:anim calcmode="lin" valueType="num">
                                      <p:cBhvr>
                                        <p:cTn id="115" dur="500"/>
                                        <p:tgtEl>
                                          <p:spTgt spid="81"/>
                                        </p:tgtEl>
                                        <p:attrNameLst>
                                          <p:attrName>ppt_h</p:attrName>
                                        </p:attrNameLst>
                                      </p:cBhvr>
                                      <p:tavLst>
                                        <p:tav tm="0">
                                          <p:val>
                                            <p:strVal val="ppt_h"/>
                                          </p:val>
                                        </p:tav>
                                        <p:tav tm="100000">
                                          <p:val>
                                            <p:fltVal val="0"/>
                                          </p:val>
                                        </p:tav>
                                      </p:tavLst>
                                    </p:anim>
                                    <p:animEffect transition="out" filter="fade">
                                      <p:cBhvr>
                                        <p:cTn id="116" dur="500"/>
                                        <p:tgtEl>
                                          <p:spTgt spid="81"/>
                                        </p:tgtEl>
                                      </p:cBhvr>
                                    </p:animEffect>
                                    <p:set>
                                      <p:cBhvr>
                                        <p:cTn id="117" dur="1" fill="hold">
                                          <p:stCondLst>
                                            <p:cond delay="499"/>
                                          </p:stCondLst>
                                        </p:cTn>
                                        <p:tgtEl>
                                          <p:spTgt spid="81"/>
                                        </p:tgtEl>
                                        <p:attrNameLst>
                                          <p:attrName>style.visibility</p:attrName>
                                        </p:attrNameLst>
                                      </p:cBhvr>
                                      <p:to>
                                        <p:strVal val="hidden"/>
                                      </p:to>
                                    </p:set>
                                  </p:childTnLst>
                                </p:cTn>
                              </p:par>
                              <p:par>
                                <p:cTn id="118" presetID="53" presetClass="exit" presetSubtype="32" fill="hold" nodeType="withEffect">
                                  <p:stCondLst>
                                    <p:cond delay="0"/>
                                  </p:stCondLst>
                                  <p:childTnLst>
                                    <p:anim calcmode="lin" valueType="num">
                                      <p:cBhvr>
                                        <p:cTn id="119" dur="500"/>
                                        <p:tgtEl>
                                          <p:spTgt spid="87"/>
                                        </p:tgtEl>
                                        <p:attrNameLst>
                                          <p:attrName>ppt_w</p:attrName>
                                        </p:attrNameLst>
                                      </p:cBhvr>
                                      <p:tavLst>
                                        <p:tav tm="0">
                                          <p:val>
                                            <p:strVal val="ppt_w"/>
                                          </p:val>
                                        </p:tav>
                                        <p:tav tm="100000">
                                          <p:val>
                                            <p:fltVal val="0"/>
                                          </p:val>
                                        </p:tav>
                                      </p:tavLst>
                                    </p:anim>
                                    <p:anim calcmode="lin" valueType="num">
                                      <p:cBhvr>
                                        <p:cTn id="120" dur="500"/>
                                        <p:tgtEl>
                                          <p:spTgt spid="87"/>
                                        </p:tgtEl>
                                        <p:attrNameLst>
                                          <p:attrName>ppt_h</p:attrName>
                                        </p:attrNameLst>
                                      </p:cBhvr>
                                      <p:tavLst>
                                        <p:tav tm="0">
                                          <p:val>
                                            <p:strVal val="ppt_h"/>
                                          </p:val>
                                        </p:tav>
                                        <p:tav tm="100000">
                                          <p:val>
                                            <p:fltVal val="0"/>
                                          </p:val>
                                        </p:tav>
                                      </p:tavLst>
                                    </p:anim>
                                    <p:animEffect transition="out" filter="fade">
                                      <p:cBhvr>
                                        <p:cTn id="121" dur="500"/>
                                        <p:tgtEl>
                                          <p:spTgt spid="87"/>
                                        </p:tgtEl>
                                      </p:cBhvr>
                                    </p:animEffect>
                                    <p:set>
                                      <p:cBhvr>
                                        <p:cTn id="122" dur="1" fill="hold">
                                          <p:stCondLst>
                                            <p:cond delay="499"/>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P spid="69" grpId="0"/>
      <p:bldP spid="71" grpId="0"/>
      <p:bldP spid="73" grpId="0"/>
      <p:bldP spid="7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386385F5-776E-42B8-B4F6-098E157C81DF}"/>
              </a:ext>
            </a:extLst>
          </p:cNvPr>
          <p:cNvSpPr txBox="1"/>
          <p:nvPr/>
        </p:nvSpPr>
        <p:spPr>
          <a:xfrm>
            <a:off x="1879781" y="2770830"/>
            <a:ext cx="3598549" cy="1107996"/>
          </a:xfrm>
          <a:prstGeom prst="rect">
            <a:avLst/>
          </a:prstGeom>
          <a:noFill/>
        </p:spPr>
        <p:txBody>
          <a:bodyPr wrap="none" rtlCol="0">
            <a:spAutoFit/>
          </a:bodyPr>
          <a:lstStyle/>
          <a:p>
            <a:r>
              <a:rPr lang="en-US" altLang="zh-CN" sz="6600" b="1"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Content</a:t>
            </a:r>
            <a:endParaRPr lang="zh-CN" altLang="en-US" sz="3200" b="1"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grpSp>
        <p:nvGrpSpPr>
          <p:cNvPr id="12" name="组合 11">
            <a:extLst>
              <a:ext uri="{FF2B5EF4-FFF2-40B4-BE49-F238E27FC236}">
                <a16:creationId xmlns:a16="http://schemas.microsoft.com/office/drawing/2014/main" id="{C747C01B-BCBA-48DD-802C-B5B2AD2E98E5}"/>
              </a:ext>
            </a:extLst>
          </p:cNvPr>
          <p:cNvGrpSpPr/>
          <p:nvPr/>
        </p:nvGrpSpPr>
        <p:grpSpPr>
          <a:xfrm>
            <a:off x="5780847" y="1326821"/>
            <a:ext cx="560065" cy="560065"/>
            <a:chOff x="6829063" y="2210765"/>
            <a:chExt cx="560065" cy="560065"/>
          </a:xfrm>
        </p:grpSpPr>
        <p:sp>
          <p:nvSpPr>
            <p:cNvPr id="10" name="椭圆 9">
              <a:extLst>
                <a:ext uri="{FF2B5EF4-FFF2-40B4-BE49-F238E27FC236}">
                  <a16:creationId xmlns:a16="http://schemas.microsoft.com/office/drawing/2014/main" id="{F1ADA25C-9338-4DEB-88EC-044FE93116D8}"/>
                </a:ext>
              </a:extLst>
            </p:cNvPr>
            <p:cNvSpPr/>
            <p:nvPr/>
          </p:nvSpPr>
          <p:spPr>
            <a:xfrm>
              <a:off x="6829063" y="2210765"/>
              <a:ext cx="560065" cy="560065"/>
            </a:xfrm>
            <a:prstGeom prst="ellipse">
              <a:avLst/>
            </a:prstGeom>
            <a:gradFill>
              <a:gsLst>
                <a:gs pos="22000">
                  <a:srgbClr val="67C0EB"/>
                </a:gs>
                <a:gs pos="0">
                  <a:srgbClr val="0599D7"/>
                </a:gs>
                <a:gs pos="100000">
                  <a:srgbClr val="0599D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10">
              <a:extLst>
                <a:ext uri="{FF2B5EF4-FFF2-40B4-BE49-F238E27FC236}">
                  <a16:creationId xmlns:a16="http://schemas.microsoft.com/office/drawing/2014/main" id="{173C6949-B7E3-4601-A3B4-603E30093CA6}"/>
                </a:ext>
              </a:extLst>
            </p:cNvPr>
            <p:cNvSpPr txBox="1"/>
            <p:nvPr/>
          </p:nvSpPr>
          <p:spPr>
            <a:xfrm>
              <a:off x="6883069" y="2306131"/>
              <a:ext cx="463588" cy="369332"/>
            </a:xfrm>
            <a:prstGeom prst="rect">
              <a:avLst/>
            </a:prstGeom>
            <a:noFill/>
          </p:spPr>
          <p:txBody>
            <a:bodyPr wrap="none" rtlCol="0">
              <a:spAutoFit/>
            </a:bodyPr>
            <a:lstStyle/>
            <a:p>
              <a:r>
                <a:rPr lang="en-US" altLang="zh-CN" dirty="0">
                  <a:solidFill>
                    <a:schemeClr val="bg1"/>
                  </a:solidFill>
                  <a:cs typeface="+mn-ea"/>
                  <a:sym typeface="+mn-lt"/>
                </a:rPr>
                <a:t>01</a:t>
              </a:r>
              <a:endParaRPr lang="zh-CN" altLang="en-US" dirty="0">
                <a:solidFill>
                  <a:schemeClr val="bg1"/>
                </a:solidFill>
                <a:cs typeface="+mn-ea"/>
                <a:sym typeface="+mn-lt"/>
              </a:endParaRPr>
            </a:p>
          </p:txBody>
        </p:sp>
      </p:grpSp>
      <p:grpSp>
        <p:nvGrpSpPr>
          <p:cNvPr id="13" name="组合 12">
            <a:extLst>
              <a:ext uri="{FF2B5EF4-FFF2-40B4-BE49-F238E27FC236}">
                <a16:creationId xmlns:a16="http://schemas.microsoft.com/office/drawing/2014/main" id="{12D6FF59-4165-4D28-B566-D747BBA295E1}"/>
              </a:ext>
            </a:extLst>
          </p:cNvPr>
          <p:cNvGrpSpPr/>
          <p:nvPr/>
        </p:nvGrpSpPr>
        <p:grpSpPr>
          <a:xfrm>
            <a:off x="5780847" y="2190181"/>
            <a:ext cx="560065" cy="560065"/>
            <a:chOff x="6829063" y="2210765"/>
            <a:chExt cx="560065" cy="560065"/>
          </a:xfrm>
        </p:grpSpPr>
        <p:sp>
          <p:nvSpPr>
            <p:cNvPr id="14" name="椭圆 13">
              <a:extLst>
                <a:ext uri="{FF2B5EF4-FFF2-40B4-BE49-F238E27FC236}">
                  <a16:creationId xmlns:a16="http://schemas.microsoft.com/office/drawing/2014/main" id="{1B025723-8F40-47A6-8A4C-1FFED790DE1D}"/>
                </a:ext>
              </a:extLst>
            </p:cNvPr>
            <p:cNvSpPr/>
            <p:nvPr/>
          </p:nvSpPr>
          <p:spPr>
            <a:xfrm>
              <a:off x="6829063" y="2210765"/>
              <a:ext cx="560065" cy="560065"/>
            </a:xfrm>
            <a:prstGeom prst="ellipse">
              <a:avLst/>
            </a:prstGeom>
            <a:gradFill>
              <a:gsLst>
                <a:gs pos="22000">
                  <a:srgbClr val="67C0EB"/>
                </a:gs>
                <a:gs pos="0">
                  <a:srgbClr val="0599D7"/>
                </a:gs>
                <a:gs pos="100000">
                  <a:srgbClr val="0599D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a:extLst>
                <a:ext uri="{FF2B5EF4-FFF2-40B4-BE49-F238E27FC236}">
                  <a16:creationId xmlns:a16="http://schemas.microsoft.com/office/drawing/2014/main" id="{9CA7B420-93EB-4F43-9B71-0B4E90FDB608}"/>
                </a:ext>
              </a:extLst>
            </p:cNvPr>
            <p:cNvSpPr txBox="1"/>
            <p:nvPr/>
          </p:nvSpPr>
          <p:spPr>
            <a:xfrm>
              <a:off x="6883069" y="2306131"/>
              <a:ext cx="463588" cy="369332"/>
            </a:xfrm>
            <a:prstGeom prst="rect">
              <a:avLst/>
            </a:prstGeom>
            <a:noFill/>
          </p:spPr>
          <p:txBody>
            <a:bodyPr wrap="none" rtlCol="0">
              <a:spAutoFit/>
            </a:bodyPr>
            <a:lstStyle/>
            <a:p>
              <a:r>
                <a:rPr lang="en-US" altLang="zh-CN" dirty="0">
                  <a:solidFill>
                    <a:schemeClr val="bg1"/>
                  </a:solidFill>
                  <a:cs typeface="+mn-ea"/>
                  <a:sym typeface="+mn-lt"/>
                </a:rPr>
                <a:t>02</a:t>
              </a:r>
              <a:endParaRPr lang="zh-CN" altLang="en-US" dirty="0">
                <a:solidFill>
                  <a:schemeClr val="bg1"/>
                </a:solidFill>
                <a:cs typeface="+mn-ea"/>
                <a:sym typeface="+mn-lt"/>
              </a:endParaRPr>
            </a:p>
          </p:txBody>
        </p:sp>
      </p:grpSp>
      <p:grpSp>
        <p:nvGrpSpPr>
          <p:cNvPr id="16" name="组合 15">
            <a:extLst>
              <a:ext uri="{FF2B5EF4-FFF2-40B4-BE49-F238E27FC236}">
                <a16:creationId xmlns:a16="http://schemas.microsoft.com/office/drawing/2014/main" id="{CC5EF994-AAA1-4B32-B0B4-678FEE676810}"/>
              </a:ext>
            </a:extLst>
          </p:cNvPr>
          <p:cNvGrpSpPr/>
          <p:nvPr/>
        </p:nvGrpSpPr>
        <p:grpSpPr>
          <a:xfrm>
            <a:off x="5780847" y="3053541"/>
            <a:ext cx="560065" cy="560065"/>
            <a:chOff x="6829063" y="2210765"/>
            <a:chExt cx="560065" cy="560065"/>
          </a:xfrm>
        </p:grpSpPr>
        <p:sp>
          <p:nvSpPr>
            <p:cNvPr id="17" name="椭圆 16">
              <a:extLst>
                <a:ext uri="{FF2B5EF4-FFF2-40B4-BE49-F238E27FC236}">
                  <a16:creationId xmlns:a16="http://schemas.microsoft.com/office/drawing/2014/main" id="{9DEDD8FB-8C81-423F-B2FF-D42034AC29BF}"/>
                </a:ext>
              </a:extLst>
            </p:cNvPr>
            <p:cNvSpPr/>
            <p:nvPr/>
          </p:nvSpPr>
          <p:spPr>
            <a:xfrm>
              <a:off x="6829063" y="2210765"/>
              <a:ext cx="560065" cy="560065"/>
            </a:xfrm>
            <a:prstGeom prst="ellipse">
              <a:avLst/>
            </a:prstGeom>
            <a:gradFill>
              <a:gsLst>
                <a:gs pos="22000">
                  <a:srgbClr val="67C0EB"/>
                </a:gs>
                <a:gs pos="0">
                  <a:srgbClr val="0599D7"/>
                </a:gs>
                <a:gs pos="100000">
                  <a:srgbClr val="0599D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a:extLst>
                <a:ext uri="{FF2B5EF4-FFF2-40B4-BE49-F238E27FC236}">
                  <a16:creationId xmlns:a16="http://schemas.microsoft.com/office/drawing/2014/main" id="{0AF8111B-9B9C-4ABB-A1CE-D9F01E355115}"/>
                </a:ext>
              </a:extLst>
            </p:cNvPr>
            <p:cNvSpPr txBox="1"/>
            <p:nvPr/>
          </p:nvSpPr>
          <p:spPr>
            <a:xfrm>
              <a:off x="6883069" y="2306131"/>
              <a:ext cx="463588" cy="369332"/>
            </a:xfrm>
            <a:prstGeom prst="rect">
              <a:avLst/>
            </a:prstGeom>
            <a:noFill/>
          </p:spPr>
          <p:txBody>
            <a:bodyPr wrap="none" rtlCol="0">
              <a:spAutoFit/>
            </a:bodyPr>
            <a:lstStyle/>
            <a:p>
              <a:r>
                <a:rPr lang="en-US" altLang="zh-CN" dirty="0">
                  <a:solidFill>
                    <a:schemeClr val="bg1"/>
                  </a:solidFill>
                  <a:cs typeface="+mn-ea"/>
                  <a:sym typeface="+mn-lt"/>
                </a:rPr>
                <a:t>03</a:t>
              </a:r>
              <a:endParaRPr lang="zh-CN" altLang="en-US" dirty="0">
                <a:solidFill>
                  <a:schemeClr val="bg1"/>
                </a:solidFill>
                <a:cs typeface="+mn-ea"/>
                <a:sym typeface="+mn-lt"/>
              </a:endParaRPr>
            </a:p>
          </p:txBody>
        </p:sp>
      </p:grpSp>
      <p:grpSp>
        <p:nvGrpSpPr>
          <p:cNvPr id="19" name="组合 18">
            <a:extLst>
              <a:ext uri="{FF2B5EF4-FFF2-40B4-BE49-F238E27FC236}">
                <a16:creationId xmlns:a16="http://schemas.microsoft.com/office/drawing/2014/main" id="{F75D5733-AA86-4563-BCB9-E822F548F754}"/>
              </a:ext>
            </a:extLst>
          </p:cNvPr>
          <p:cNvGrpSpPr/>
          <p:nvPr/>
        </p:nvGrpSpPr>
        <p:grpSpPr>
          <a:xfrm>
            <a:off x="5780847" y="3916902"/>
            <a:ext cx="560065" cy="560065"/>
            <a:chOff x="6829063" y="2210765"/>
            <a:chExt cx="560065" cy="560065"/>
          </a:xfrm>
        </p:grpSpPr>
        <p:sp>
          <p:nvSpPr>
            <p:cNvPr id="20" name="椭圆 19">
              <a:extLst>
                <a:ext uri="{FF2B5EF4-FFF2-40B4-BE49-F238E27FC236}">
                  <a16:creationId xmlns:a16="http://schemas.microsoft.com/office/drawing/2014/main" id="{39C7B3BE-F052-4340-89CF-5DDF6A18F5DC}"/>
                </a:ext>
              </a:extLst>
            </p:cNvPr>
            <p:cNvSpPr/>
            <p:nvPr/>
          </p:nvSpPr>
          <p:spPr>
            <a:xfrm>
              <a:off x="6829063" y="2210765"/>
              <a:ext cx="560065" cy="560065"/>
            </a:xfrm>
            <a:prstGeom prst="ellipse">
              <a:avLst/>
            </a:prstGeom>
            <a:gradFill>
              <a:gsLst>
                <a:gs pos="22000">
                  <a:srgbClr val="67C0EB"/>
                </a:gs>
                <a:gs pos="0">
                  <a:srgbClr val="0599D7"/>
                </a:gs>
                <a:gs pos="100000">
                  <a:srgbClr val="0599D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文本框 20">
              <a:extLst>
                <a:ext uri="{FF2B5EF4-FFF2-40B4-BE49-F238E27FC236}">
                  <a16:creationId xmlns:a16="http://schemas.microsoft.com/office/drawing/2014/main" id="{F3C101CB-3336-4445-B073-6D031A56A18F}"/>
                </a:ext>
              </a:extLst>
            </p:cNvPr>
            <p:cNvSpPr txBox="1"/>
            <p:nvPr/>
          </p:nvSpPr>
          <p:spPr>
            <a:xfrm>
              <a:off x="6883069" y="2306131"/>
              <a:ext cx="463588" cy="369332"/>
            </a:xfrm>
            <a:prstGeom prst="rect">
              <a:avLst/>
            </a:prstGeom>
            <a:noFill/>
          </p:spPr>
          <p:txBody>
            <a:bodyPr wrap="none" rtlCol="0">
              <a:spAutoFit/>
            </a:bodyPr>
            <a:lstStyle/>
            <a:p>
              <a:r>
                <a:rPr lang="en-US" altLang="zh-CN" dirty="0">
                  <a:solidFill>
                    <a:schemeClr val="bg1"/>
                  </a:solidFill>
                  <a:cs typeface="+mn-ea"/>
                  <a:sym typeface="+mn-lt"/>
                </a:rPr>
                <a:t>04</a:t>
              </a:r>
              <a:endParaRPr lang="zh-CN" altLang="en-US" dirty="0">
                <a:solidFill>
                  <a:schemeClr val="bg1"/>
                </a:solidFill>
                <a:cs typeface="+mn-ea"/>
                <a:sym typeface="+mn-lt"/>
              </a:endParaRPr>
            </a:p>
          </p:txBody>
        </p:sp>
      </p:grpSp>
      <p:sp>
        <p:nvSpPr>
          <p:cNvPr id="22" name="文本框 21">
            <a:extLst>
              <a:ext uri="{FF2B5EF4-FFF2-40B4-BE49-F238E27FC236}">
                <a16:creationId xmlns:a16="http://schemas.microsoft.com/office/drawing/2014/main" id="{F19AEF86-12C6-4879-BCB4-8B2B87322257}"/>
              </a:ext>
            </a:extLst>
          </p:cNvPr>
          <p:cNvSpPr txBox="1"/>
          <p:nvPr/>
        </p:nvSpPr>
        <p:spPr>
          <a:xfrm>
            <a:off x="6616384" y="1326821"/>
            <a:ext cx="3057247" cy="523220"/>
          </a:xfrm>
          <a:prstGeom prst="rect">
            <a:avLst/>
          </a:prstGeom>
          <a:noFill/>
        </p:spPr>
        <p:txBody>
          <a:bodyPr wrap="square" rtlCol="0">
            <a:spAutoFit/>
          </a:bodyPr>
          <a:lstStyle/>
          <a:p>
            <a:r>
              <a:rPr lang="en-US" altLang="zh-CN"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Introduction</a:t>
            </a:r>
            <a:endParaRPr lang="zh-CN" altLang="en-US"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sp>
        <p:nvSpPr>
          <p:cNvPr id="23" name="文本框 22">
            <a:extLst>
              <a:ext uri="{FF2B5EF4-FFF2-40B4-BE49-F238E27FC236}">
                <a16:creationId xmlns:a16="http://schemas.microsoft.com/office/drawing/2014/main" id="{7A3EC159-D426-451E-A5C7-67A9DAB3EE6A}"/>
              </a:ext>
            </a:extLst>
          </p:cNvPr>
          <p:cNvSpPr txBox="1"/>
          <p:nvPr/>
        </p:nvSpPr>
        <p:spPr>
          <a:xfrm>
            <a:off x="6616385" y="2220959"/>
            <a:ext cx="5637441" cy="523220"/>
          </a:xfrm>
          <a:prstGeom prst="rect">
            <a:avLst/>
          </a:prstGeom>
          <a:noFill/>
        </p:spPr>
        <p:txBody>
          <a:bodyPr wrap="none" rtlCol="0">
            <a:spAutoFit/>
          </a:bodyPr>
          <a:lstStyle/>
          <a:p>
            <a:r>
              <a:rPr lang="en-US" altLang="zh-CN"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Data Analysis &amp; System Design </a:t>
            </a:r>
            <a:endParaRPr lang="zh-CN" altLang="en-US"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sp>
        <p:nvSpPr>
          <p:cNvPr id="24" name="文本框 23">
            <a:extLst>
              <a:ext uri="{FF2B5EF4-FFF2-40B4-BE49-F238E27FC236}">
                <a16:creationId xmlns:a16="http://schemas.microsoft.com/office/drawing/2014/main" id="{F3A66EB0-A737-426A-8FAA-192B10A38AFC}"/>
              </a:ext>
            </a:extLst>
          </p:cNvPr>
          <p:cNvSpPr txBox="1"/>
          <p:nvPr/>
        </p:nvSpPr>
        <p:spPr>
          <a:xfrm>
            <a:off x="6616385" y="3084319"/>
            <a:ext cx="3002745" cy="523220"/>
          </a:xfrm>
          <a:prstGeom prst="rect">
            <a:avLst/>
          </a:prstGeom>
          <a:noFill/>
        </p:spPr>
        <p:txBody>
          <a:bodyPr wrap="none" rtlCol="0">
            <a:spAutoFit/>
          </a:bodyPr>
          <a:lstStyle/>
          <a:p>
            <a:r>
              <a:rPr lang="en-US" altLang="zh-CN"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Experimentation</a:t>
            </a:r>
            <a:endParaRPr lang="zh-CN" altLang="en-US"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sp>
        <p:nvSpPr>
          <p:cNvPr id="25" name="文本框 24">
            <a:extLst>
              <a:ext uri="{FF2B5EF4-FFF2-40B4-BE49-F238E27FC236}">
                <a16:creationId xmlns:a16="http://schemas.microsoft.com/office/drawing/2014/main" id="{8318600C-A690-4879-BC73-DF40692909B3}"/>
              </a:ext>
            </a:extLst>
          </p:cNvPr>
          <p:cNvSpPr txBox="1"/>
          <p:nvPr/>
        </p:nvSpPr>
        <p:spPr>
          <a:xfrm>
            <a:off x="6616385" y="3947680"/>
            <a:ext cx="3309239" cy="523220"/>
          </a:xfrm>
          <a:prstGeom prst="rect">
            <a:avLst/>
          </a:prstGeom>
          <a:noFill/>
        </p:spPr>
        <p:txBody>
          <a:bodyPr wrap="none" rtlCol="0">
            <a:spAutoFit/>
          </a:bodyPr>
          <a:lstStyle/>
          <a:p>
            <a:r>
              <a:rPr lang="en-US" altLang="zh-CN"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Results &amp; Analysis</a:t>
            </a:r>
            <a:endParaRPr lang="zh-CN" altLang="en-US"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grpSp>
        <p:nvGrpSpPr>
          <p:cNvPr id="2" name="组合 1">
            <a:extLst>
              <a:ext uri="{FF2B5EF4-FFF2-40B4-BE49-F238E27FC236}">
                <a16:creationId xmlns:a16="http://schemas.microsoft.com/office/drawing/2014/main" id="{4607A05A-BD10-9348-DE80-E2720AE94330}"/>
              </a:ext>
            </a:extLst>
          </p:cNvPr>
          <p:cNvGrpSpPr/>
          <p:nvPr/>
        </p:nvGrpSpPr>
        <p:grpSpPr>
          <a:xfrm>
            <a:off x="5780846" y="4774196"/>
            <a:ext cx="560065" cy="560065"/>
            <a:chOff x="6829063" y="2210765"/>
            <a:chExt cx="560065" cy="560065"/>
          </a:xfrm>
        </p:grpSpPr>
        <p:sp>
          <p:nvSpPr>
            <p:cNvPr id="3" name="椭圆 2">
              <a:extLst>
                <a:ext uri="{FF2B5EF4-FFF2-40B4-BE49-F238E27FC236}">
                  <a16:creationId xmlns:a16="http://schemas.microsoft.com/office/drawing/2014/main" id="{8FB5E943-E893-0826-10BD-2D1CCCC02775}"/>
                </a:ext>
              </a:extLst>
            </p:cNvPr>
            <p:cNvSpPr/>
            <p:nvPr/>
          </p:nvSpPr>
          <p:spPr>
            <a:xfrm>
              <a:off x="6829063" y="2210765"/>
              <a:ext cx="560065" cy="560065"/>
            </a:xfrm>
            <a:prstGeom prst="ellipse">
              <a:avLst/>
            </a:prstGeom>
            <a:gradFill>
              <a:gsLst>
                <a:gs pos="22000">
                  <a:srgbClr val="67C0EB"/>
                </a:gs>
                <a:gs pos="0">
                  <a:srgbClr val="0599D7"/>
                </a:gs>
                <a:gs pos="100000">
                  <a:srgbClr val="0599D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文本框 3">
              <a:extLst>
                <a:ext uri="{FF2B5EF4-FFF2-40B4-BE49-F238E27FC236}">
                  <a16:creationId xmlns:a16="http://schemas.microsoft.com/office/drawing/2014/main" id="{0BBE52BE-BAF5-94DD-ABB5-027A6351B336}"/>
                </a:ext>
              </a:extLst>
            </p:cNvPr>
            <p:cNvSpPr txBox="1"/>
            <p:nvPr/>
          </p:nvSpPr>
          <p:spPr>
            <a:xfrm>
              <a:off x="6883069" y="2306131"/>
              <a:ext cx="453970" cy="369332"/>
            </a:xfrm>
            <a:prstGeom prst="rect">
              <a:avLst/>
            </a:prstGeom>
            <a:noFill/>
          </p:spPr>
          <p:txBody>
            <a:bodyPr wrap="none" rtlCol="0">
              <a:spAutoFit/>
            </a:bodyPr>
            <a:lstStyle/>
            <a:p>
              <a:r>
                <a:rPr lang="en-US" altLang="zh-CN" dirty="0">
                  <a:solidFill>
                    <a:schemeClr val="bg1"/>
                  </a:solidFill>
                  <a:cs typeface="+mn-ea"/>
                  <a:sym typeface="+mn-lt"/>
                </a:rPr>
                <a:t>05</a:t>
              </a:r>
              <a:endParaRPr lang="zh-CN" altLang="en-US" dirty="0">
                <a:solidFill>
                  <a:schemeClr val="bg1"/>
                </a:solidFill>
                <a:cs typeface="+mn-ea"/>
                <a:sym typeface="+mn-lt"/>
              </a:endParaRPr>
            </a:p>
          </p:txBody>
        </p:sp>
      </p:grpSp>
      <p:sp>
        <p:nvSpPr>
          <p:cNvPr id="6" name="文本框 5">
            <a:extLst>
              <a:ext uri="{FF2B5EF4-FFF2-40B4-BE49-F238E27FC236}">
                <a16:creationId xmlns:a16="http://schemas.microsoft.com/office/drawing/2014/main" id="{E4DA1885-4DFB-3BCA-3C19-5635B4ECB3E3}"/>
              </a:ext>
            </a:extLst>
          </p:cNvPr>
          <p:cNvSpPr txBox="1"/>
          <p:nvPr/>
        </p:nvSpPr>
        <p:spPr>
          <a:xfrm>
            <a:off x="6616384" y="4811041"/>
            <a:ext cx="2082621" cy="523220"/>
          </a:xfrm>
          <a:prstGeom prst="rect">
            <a:avLst/>
          </a:prstGeom>
          <a:noFill/>
        </p:spPr>
        <p:txBody>
          <a:bodyPr wrap="none" rtlCol="0">
            <a:spAutoFit/>
          </a:bodyPr>
          <a:lstStyle/>
          <a:p>
            <a:r>
              <a:rPr lang="en-US" altLang="zh-CN"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Conclusion</a:t>
            </a:r>
            <a:endParaRPr lang="zh-CN" altLang="en-US"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spTree>
    <p:extLst>
      <p:ext uri="{BB962C8B-B14F-4D97-AF65-F5344CB8AC3E}">
        <p14:creationId xmlns:p14="http://schemas.microsoft.com/office/powerpoint/2010/main" val="898190443"/>
      </p:ext>
    </p:extLst>
  </p:cSld>
  <p:clrMapOvr>
    <a:masterClrMapping/>
  </p:clrMapOvr>
  <p:transition spd="slow">
    <p:wheel spokes="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0A2D322-DBD0-4ABC-A3C0-5B6EE7AB5916}"/>
              </a:ext>
            </a:extLst>
          </p:cNvPr>
          <p:cNvSpPr txBox="1"/>
          <p:nvPr/>
        </p:nvSpPr>
        <p:spPr>
          <a:xfrm>
            <a:off x="2103120" y="2753082"/>
            <a:ext cx="1210588" cy="1107996"/>
          </a:xfrm>
          <a:prstGeom prst="rect">
            <a:avLst/>
          </a:prstGeom>
          <a:noFill/>
        </p:spPr>
        <p:txBody>
          <a:bodyPr wrap="none" rtlCol="0">
            <a:spAutoFit/>
          </a:bodyPr>
          <a:lstStyle/>
          <a:p>
            <a:r>
              <a:rPr lang="en-US" altLang="zh-CN" sz="6600" dirty="0">
                <a:solidFill>
                  <a:srgbClr val="0599D7"/>
                </a:solidFill>
                <a:cs typeface="+mn-ea"/>
                <a:sym typeface="+mn-lt"/>
              </a:rPr>
              <a:t>04</a:t>
            </a:r>
            <a:endParaRPr lang="zh-CN" altLang="en-US" sz="6600" dirty="0">
              <a:solidFill>
                <a:srgbClr val="0599D7"/>
              </a:solidFill>
              <a:cs typeface="+mn-ea"/>
              <a:sym typeface="+mn-lt"/>
            </a:endParaRPr>
          </a:p>
        </p:txBody>
      </p:sp>
      <p:sp>
        <p:nvSpPr>
          <p:cNvPr id="7" name="文本框 6">
            <a:extLst>
              <a:ext uri="{FF2B5EF4-FFF2-40B4-BE49-F238E27FC236}">
                <a16:creationId xmlns:a16="http://schemas.microsoft.com/office/drawing/2014/main" id="{F2C6155B-319B-46E3-A0E8-DA9F0638E965}"/>
              </a:ext>
            </a:extLst>
          </p:cNvPr>
          <p:cNvSpPr txBox="1"/>
          <p:nvPr/>
        </p:nvSpPr>
        <p:spPr>
          <a:xfrm>
            <a:off x="4399181" y="2875002"/>
            <a:ext cx="7540847" cy="1107996"/>
          </a:xfrm>
          <a:prstGeom prst="rect">
            <a:avLst/>
          </a:prstGeom>
          <a:noFill/>
        </p:spPr>
        <p:txBody>
          <a:bodyPr wrap="none" rtlCol="0">
            <a:spAutoFit/>
          </a:bodyPr>
          <a:lstStyle/>
          <a:p>
            <a:r>
              <a:rPr lang="en-GB" altLang="zh-CN" sz="66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Results &amp; Analysis</a:t>
            </a:r>
          </a:p>
        </p:txBody>
      </p:sp>
    </p:spTree>
    <p:extLst>
      <p:ext uri="{BB962C8B-B14F-4D97-AF65-F5344CB8AC3E}">
        <p14:creationId xmlns:p14="http://schemas.microsoft.com/office/powerpoint/2010/main" val="2012891072"/>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a:extLst>
              <a:ext uri="{FF2B5EF4-FFF2-40B4-BE49-F238E27FC236}">
                <a16:creationId xmlns:a16="http://schemas.microsoft.com/office/drawing/2014/main" id="{F1620E74-6731-4C86-A736-838616E8F2A1}"/>
              </a:ext>
            </a:extLst>
          </p:cNvPr>
          <p:cNvSpPr txBox="1"/>
          <p:nvPr/>
        </p:nvSpPr>
        <p:spPr>
          <a:xfrm>
            <a:off x="898275" y="272908"/>
            <a:ext cx="3309239" cy="523220"/>
          </a:xfrm>
          <a:prstGeom prst="rect">
            <a:avLst/>
          </a:prstGeom>
          <a:noFill/>
        </p:spPr>
        <p:txBody>
          <a:bodyPr wrap="none" rtlCol="0">
            <a:spAutoFit/>
          </a:bodyPr>
          <a:lstStyle/>
          <a:p>
            <a:r>
              <a:rPr lang="en-US" altLang="zh-CN"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Results &amp; Analysis</a:t>
            </a:r>
            <a:endParaRPr lang="zh-CN" altLang="en-US"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pic>
        <p:nvPicPr>
          <p:cNvPr id="3" name="图片 2">
            <a:extLst>
              <a:ext uri="{FF2B5EF4-FFF2-40B4-BE49-F238E27FC236}">
                <a16:creationId xmlns:a16="http://schemas.microsoft.com/office/drawing/2014/main" id="{0D8BC574-4B18-41B4-EFF3-9B6A565C507D}"/>
              </a:ext>
            </a:extLst>
          </p:cNvPr>
          <p:cNvPicPr>
            <a:picLocks noChangeAspect="1"/>
          </p:cNvPicPr>
          <p:nvPr/>
        </p:nvPicPr>
        <p:blipFill>
          <a:blip r:embed="rId2"/>
          <a:stretch>
            <a:fillRect/>
          </a:stretch>
        </p:blipFill>
        <p:spPr>
          <a:xfrm>
            <a:off x="4473247" y="4503003"/>
            <a:ext cx="5415002" cy="1185871"/>
          </a:xfrm>
          <a:prstGeom prst="rect">
            <a:avLst/>
          </a:prstGeom>
        </p:spPr>
      </p:pic>
      <p:pic>
        <p:nvPicPr>
          <p:cNvPr id="44" name="图片 43">
            <a:extLst>
              <a:ext uri="{FF2B5EF4-FFF2-40B4-BE49-F238E27FC236}">
                <a16:creationId xmlns:a16="http://schemas.microsoft.com/office/drawing/2014/main" id="{6DF9E126-DE35-B7DE-0EB1-F9D290FC5798}"/>
              </a:ext>
            </a:extLst>
          </p:cNvPr>
          <p:cNvPicPr>
            <a:picLocks noChangeAspect="1"/>
          </p:cNvPicPr>
          <p:nvPr/>
        </p:nvPicPr>
        <p:blipFill>
          <a:blip r:embed="rId3"/>
          <a:stretch>
            <a:fillRect/>
          </a:stretch>
        </p:blipFill>
        <p:spPr>
          <a:xfrm>
            <a:off x="4158727" y="42530"/>
            <a:ext cx="8033273" cy="4364900"/>
          </a:xfrm>
          <a:prstGeom prst="rect">
            <a:avLst/>
          </a:prstGeom>
        </p:spPr>
      </p:pic>
      <p:pic>
        <p:nvPicPr>
          <p:cNvPr id="46" name="图片 45">
            <a:extLst>
              <a:ext uri="{FF2B5EF4-FFF2-40B4-BE49-F238E27FC236}">
                <a16:creationId xmlns:a16="http://schemas.microsoft.com/office/drawing/2014/main" id="{E9EAFA62-F025-0382-1EFB-5D1EF7955A6C}"/>
              </a:ext>
            </a:extLst>
          </p:cNvPr>
          <p:cNvPicPr>
            <a:picLocks noChangeAspect="1"/>
          </p:cNvPicPr>
          <p:nvPr/>
        </p:nvPicPr>
        <p:blipFill>
          <a:blip r:embed="rId4"/>
          <a:stretch>
            <a:fillRect/>
          </a:stretch>
        </p:blipFill>
        <p:spPr>
          <a:xfrm>
            <a:off x="2770611" y="1172950"/>
            <a:ext cx="547692" cy="1457336"/>
          </a:xfrm>
          <a:prstGeom prst="rect">
            <a:avLst/>
          </a:prstGeom>
        </p:spPr>
      </p:pic>
      <p:pic>
        <p:nvPicPr>
          <p:cNvPr id="49" name="图片 48">
            <a:extLst>
              <a:ext uri="{FF2B5EF4-FFF2-40B4-BE49-F238E27FC236}">
                <a16:creationId xmlns:a16="http://schemas.microsoft.com/office/drawing/2014/main" id="{434B8500-D8D7-405B-52CF-54DD57989488}"/>
              </a:ext>
            </a:extLst>
          </p:cNvPr>
          <p:cNvPicPr>
            <a:picLocks noChangeAspect="1"/>
          </p:cNvPicPr>
          <p:nvPr/>
        </p:nvPicPr>
        <p:blipFill>
          <a:blip r:embed="rId5"/>
          <a:stretch>
            <a:fillRect/>
          </a:stretch>
        </p:blipFill>
        <p:spPr>
          <a:xfrm>
            <a:off x="5019071" y="42530"/>
            <a:ext cx="6430054" cy="6592840"/>
          </a:xfrm>
          <a:prstGeom prst="rect">
            <a:avLst/>
          </a:prstGeom>
        </p:spPr>
      </p:pic>
      <p:pic>
        <p:nvPicPr>
          <p:cNvPr id="50" name="图片 49">
            <a:extLst>
              <a:ext uri="{FF2B5EF4-FFF2-40B4-BE49-F238E27FC236}">
                <a16:creationId xmlns:a16="http://schemas.microsoft.com/office/drawing/2014/main" id="{782E65D2-8A5E-C3D4-26F8-2D68F357F025}"/>
              </a:ext>
            </a:extLst>
          </p:cNvPr>
          <p:cNvPicPr>
            <a:picLocks noChangeAspect="1"/>
          </p:cNvPicPr>
          <p:nvPr/>
        </p:nvPicPr>
        <p:blipFill>
          <a:blip r:embed="rId6"/>
          <a:stretch>
            <a:fillRect/>
          </a:stretch>
        </p:blipFill>
        <p:spPr>
          <a:xfrm>
            <a:off x="617714" y="1220575"/>
            <a:ext cx="509591" cy="1362085"/>
          </a:xfrm>
          <a:prstGeom prst="rect">
            <a:avLst/>
          </a:prstGeom>
        </p:spPr>
      </p:pic>
      <p:sp>
        <p:nvSpPr>
          <p:cNvPr id="51" name="箭头: 右 50">
            <a:extLst>
              <a:ext uri="{FF2B5EF4-FFF2-40B4-BE49-F238E27FC236}">
                <a16:creationId xmlns:a16="http://schemas.microsoft.com/office/drawing/2014/main" id="{B327B245-E2E7-0A6D-56DE-D9D1C68CF009}"/>
              </a:ext>
            </a:extLst>
          </p:cNvPr>
          <p:cNvSpPr/>
          <p:nvPr/>
        </p:nvSpPr>
        <p:spPr>
          <a:xfrm>
            <a:off x="1495709" y="1666096"/>
            <a:ext cx="1039905" cy="4710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F952E104-022A-4664-E45E-C7304FFFAD0F}"/>
              </a:ext>
            </a:extLst>
          </p:cNvPr>
          <p:cNvSpPr txBox="1"/>
          <p:nvPr/>
        </p:nvSpPr>
        <p:spPr>
          <a:xfrm>
            <a:off x="435935" y="3274828"/>
            <a:ext cx="3673549" cy="369332"/>
          </a:xfrm>
          <a:prstGeom prst="rect">
            <a:avLst/>
          </a:prstGeom>
          <a:noFill/>
        </p:spPr>
        <p:txBody>
          <a:bodyPr wrap="square" rtlCol="0">
            <a:spAutoFit/>
          </a:bodyPr>
          <a:lstStyle/>
          <a:p>
            <a:r>
              <a:rPr lang="en-US" altLang="zh-CN" dirty="0"/>
              <a:t>$6200</a:t>
            </a:r>
            <a:endParaRPr lang="zh-CN" altLang="en-US" dirty="0"/>
          </a:p>
        </p:txBody>
      </p:sp>
      <p:sp>
        <p:nvSpPr>
          <p:cNvPr id="53" name="箭头: 右 52">
            <a:extLst>
              <a:ext uri="{FF2B5EF4-FFF2-40B4-BE49-F238E27FC236}">
                <a16:creationId xmlns:a16="http://schemas.microsoft.com/office/drawing/2014/main" id="{ACF70F92-0D49-65B7-5706-1A53F9FE9773}"/>
              </a:ext>
            </a:extLst>
          </p:cNvPr>
          <p:cNvSpPr/>
          <p:nvPr/>
        </p:nvSpPr>
        <p:spPr>
          <a:xfrm>
            <a:off x="1495708" y="3193479"/>
            <a:ext cx="1039905" cy="4710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D9301724-55B1-0A01-59D1-E6C2C766148B}"/>
              </a:ext>
            </a:extLst>
          </p:cNvPr>
          <p:cNvSpPr txBox="1"/>
          <p:nvPr/>
        </p:nvSpPr>
        <p:spPr>
          <a:xfrm>
            <a:off x="2729424" y="3253563"/>
            <a:ext cx="1717159" cy="369332"/>
          </a:xfrm>
          <a:prstGeom prst="rect">
            <a:avLst/>
          </a:prstGeom>
          <a:noFill/>
        </p:spPr>
        <p:txBody>
          <a:bodyPr wrap="square" rtlCol="0">
            <a:spAutoFit/>
          </a:bodyPr>
          <a:lstStyle/>
          <a:p>
            <a:r>
              <a:rPr lang="en-US" altLang="zh-CN" dirty="0"/>
              <a:t>$8150</a:t>
            </a:r>
            <a:endParaRPr lang="zh-CN" altLang="en-US" dirty="0"/>
          </a:p>
        </p:txBody>
      </p:sp>
      <p:sp>
        <p:nvSpPr>
          <p:cNvPr id="56" name="文本框 55">
            <a:extLst>
              <a:ext uri="{FF2B5EF4-FFF2-40B4-BE49-F238E27FC236}">
                <a16:creationId xmlns:a16="http://schemas.microsoft.com/office/drawing/2014/main" id="{034E6422-B4C3-B0A2-251A-A63D14538651}"/>
              </a:ext>
            </a:extLst>
          </p:cNvPr>
          <p:cNvSpPr txBox="1"/>
          <p:nvPr/>
        </p:nvSpPr>
        <p:spPr>
          <a:xfrm>
            <a:off x="515679" y="2663254"/>
            <a:ext cx="3147237" cy="523220"/>
          </a:xfrm>
          <a:prstGeom prst="rect">
            <a:avLst/>
          </a:prstGeom>
          <a:noFill/>
        </p:spPr>
        <p:txBody>
          <a:bodyPr wrap="square" rtlCol="0">
            <a:spAutoFit/>
          </a:bodyPr>
          <a:lstStyle/>
          <a:p>
            <a:r>
              <a:rPr lang="en-US" altLang="zh-CN" sz="2800" dirty="0"/>
              <a:t>Profits:</a:t>
            </a:r>
            <a:endParaRPr lang="zh-CN" altLang="en-US" sz="2800" dirty="0"/>
          </a:p>
        </p:txBody>
      </p:sp>
    </p:spTree>
    <p:extLst>
      <p:ext uri="{BB962C8B-B14F-4D97-AF65-F5344CB8AC3E}">
        <p14:creationId xmlns:p14="http://schemas.microsoft.com/office/powerpoint/2010/main" val="26336255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heel(1)">
                                      <p:cBhvr>
                                        <p:cTn id="7" dur="20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49"/>
                                        </p:tgtEl>
                                        <p:attrNameLst>
                                          <p:attrName>ppt_x</p:attrName>
                                        </p:attrNameLst>
                                      </p:cBhvr>
                                      <p:tavLst>
                                        <p:tav tm="0">
                                          <p:val>
                                            <p:strVal val="ppt_x"/>
                                          </p:val>
                                        </p:tav>
                                        <p:tav tm="100000">
                                          <p:val>
                                            <p:strVal val="ppt_x"/>
                                          </p:val>
                                        </p:tav>
                                      </p:tavLst>
                                    </p:anim>
                                    <p:anim calcmode="lin" valueType="num">
                                      <p:cBhvr additive="base">
                                        <p:cTn id="12" dur="500"/>
                                        <p:tgtEl>
                                          <p:spTgt spid="49"/>
                                        </p:tgtEl>
                                        <p:attrNameLst>
                                          <p:attrName>ppt_y</p:attrName>
                                        </p:attrNameLst>
                                      </p:cBhvr>
                                      <p:tavLst>
                                        <p:tav tm="0">
                                          <p:val>
                                            <p:strVal val="ppt_y"/>
                                          </p:val>
                                        </p:tav>
                                        <p:tav tm="100000">
                                          <p:val>
                                            <p:strVal val="1+ppt_h/2"/>
                                          </p:val>
                                        </p:tav>
                                      </p:tavLst>
                                    </p:anim>
                                    <p:set>
                                      <p:cBhvr>
                                        <p:cTn id="13" dur="1" fill="hold">
                                          <p:stCondLst>
                                            <p:cond delay="499"/>
                                          </p:stCondLst>
                                        </p:cTn>
                                        <p:tgtEl>
                                          <p:spTgt spid="4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4"/>
                                        </p:tgtEl>
                                      </p:cBhvr>
                                    </p:animEffect>
                                    <p:set>
                                      <p:cBhvr>
                                        <p:cTn id="29" dur="1" fill="hold">
                                          <p:stCondLst>
                                            <p:cond delay="499"/>
                                          </p:stCondLst>
                                        </p:cTn>
                                        <p:tgtEl>
                                          <p:spTgt spid="4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 calcmode="lin" valueType="num">
                                      <p:cBhvr additive="base">
                                        <p:cTn id="34" dur="500" fill="hold"/>
                                        <p:tgtEl>
                                          <p:spTgt spid="50"/>
                                        </p:tgtEl>
                                        <p:attrNameLst>
                                          <p:attrName>ppt_x</p:attrName>
                                        </p:attrNameLst>
                                      </p:cBhvr>
                                      <p:tavLst>
                                        <p:tav tm="0">
                                          <p:val>
                                            <p:strVal val="#ppt_x"/>
                                          </p:val>
                                        </p:tav>
                                        <p:tav tm="100000">
                                          <p:val>
                                            <p:strVal val="#ppt_x"/>
                                          </p:val>
                                        </p:tav>
                                      </p:tavLst>
                                    </p:anim>
                                    <p:anim calcmode="lin" valueType="num">
                                      <p:cBhvr additive="base">
                                        <p:cTn id="35" dur="500" fill="hold"/>
                                        <p:tgtEl>
                                          <p:spTgt spid="50"/>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additive="base">
                                        <p:cTn id="38" dur="500" fill="hold"/>
                                        <p:tgtEl>
                                          <p:spTgt spid="51"/>
                                        </p:tgtEl>
                                        <p:attrNameLst>
                                          <p:attrName>ppt_x</p:attrName>
                                        </p:attrNameLst>
                                      </p:cBhvr>
                                      <p:tavLst>
                                        <p:tav tm="0">
                                          <p:val>
                                            <p:strVal val="#ppt_x"/>
                                          </p:val>
                                        </p:tav>
                                        <p:tav tm="100000">
                                          <p:val>
                                            <p:strVal val="#ppt_x"/>
                                          </p:val>
                                        </p:tav>
                                      </p:tavLst>
                                    </p:anim>
                                    <p:anim calcmode="lin" valueType="num">
                                      <p:cBhvr additive="base">
                                        <p:cTn id="39"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1000"/>
                                        <p:tgtEl>
                                          <p:spTgt spid="53"/>
                                        </p:tgtEl>
                                      </p:cBhvr>
                                    </p:animEffect>
                                    <p:anim calcmode="lin" valueType="num">
                                      <p:cBhvr>
                                        <p:cTn id="45" dur="1000" fill="hold"/>
                                        <p:tgtEl>
                                          <p:spTgt spid="53"/>
                                        </p:tgtEl>
                                        <p:attrNameLst>
                                          <p:attrName>ppt_x</p:attrName>
                                        </p:attrNameLst>
                                      </p:cBhvr>
                                      <p:tavLst>
                                        <p:tav tm="0">
                                          <p:val>
                                            <p:strVal val="#ppt_x"/>
                                          </p:val>
                                        </p:tav>
                                        <p:tav tm="100000">
                                          <p:val>
                                            <p:strVal val="#ppt_x"/>
                                          </p:val>
                                        </p:tav>
                                      </p:tavLst>
                                    </p:anim>
                                    <p:anim calcmode="lin" valueType="num">
                                      <p:cBhvr>
                                        <p:cTn id="46" dur="1000" fill="hold"/>
                                        <p:tgtEl>
                                          <p:spTgt spid="5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1000"/>
                                        <p:tgtEl>
                                          <p:spTgt spid="56"/>
                                        </p:tgtEl>
                                      </p:cBhvr>
                                    </p:animEffect>
                                    <p:anim calcmode="lin" valueType="num">
                                      <p:cBhvr>
                                        <p:cTn id="50" dur="1000" fill="hold"/>
                                        <p:tgtEl>
                                          <p:spTgt spid="56"/>
                                        </p:tgtEl>
                                        <p:attrNameLst>
                                          <p:attrName>ppt_x</p:attrName>
                                        </p:attrNameLst>
                                      </p:cBhvr>
                                      <p:tavLst>
                                        <p:tav tm="0">
                                          <p:val>
                                            <p:strVal val="#ppt_x"/>
                                          </p:val>
                                        </p:tav>
                                        <p:tav tm="100000">
                                          <p:val>
                                            <p:strVal val="#ppt_x"/>
                                          </p:val>
                                        </p:tav>
                                      </p:tavLst>
                                    </p:anim>
                                    <p:anim calcmode="lin" valueType="num">
                                      <p:cBhvr>
                                        <p:cTn id="51" dur="1000" fill="hold"/>
                                        <p:tgtEl>
                                          <p:spTgt spid="5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fade">
                                      <p:cBhvr>
                                        <p:cTn id="54" dur="1000"/>
                                        <p:tgtEl>
                                          <p:spTgt spid="52"/>
                                        </p:tgtEl>
                                      </p:cBhvr>
                                    </p:animEffect>
                                    <p:anim calcmode="lin" valueType="num">
                                      <p:cBhvr>
                                        <p:cTn id="55" dur="1000" fill="hold"/>
                                        <p:tgtEl>
                                          <p:spTgt spid="52"/>
                                        </p:tgtEl>
                                        <p:attrNameLst>
                                          <p:attrName>ppt_x</p:attrName>
                                        </p:attrNameLst>
                                      </p:cBhvr>
                                      <p:tavLst>
                                        <p:tav tm="0">
                                          <p:val>
                                            <p:strVal val="#ppt_x"/>
                                          </p:val>
                                        </p:tav>
                                        <p:tav tm="100000">
                                          <p:val>
                                            <p:strVal val="#ppt_x"/>
                                          </p:val>
                                        </p:tav>
                                      </p:tavLst>
                                    </p:anim>
                                    <p:anim calcmode="lin" valueType="num">
                                      <p:cBhvr>
                                        <p:cTn id="56" dur="1000" fill="hold"/>
                                        <p:tgtEl>
                                          <p:spTgt spid="5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1000"/>
                                        <p:tgtEl>
                                          <p:spTgt spid="55"/>
                                        </p:tgtEl>
                                      </p:cBhvr>
                                    </p:animEffect>
                                    <p:anim calcmode="lin" valueType="num">
                                      <p:cBhvr>
                                        <p:cTn id="60" dur="1000" fill="hold"/>
                                        <p:tgtEl>
                                          <p:spTgt spid="55"/>
                                        </p:tgtEl>
                                        <p:attrNameLst>
                                          <p:attrName>ppt_x</p:attrName>
                                        </p:attrNameLst>
                                      </p:cBhvr>
                                      <p:tavLst>
                                        <p:tav tm="0">
                                          <p:val>
                                            <p:strVal val="#ppt_x"/>
                                          </p:val>
                                        </p:tav>
                                        <p:tav tm="100000">
                                          <p:val>
                                            <p:strVal val="#ppt_x"/>
                                          </p:val>
                                        </p:tav>
                                      </p:tavLst>
                                    </p:anim>
                                    <p:anim calcmode="lin" valueType="num">
                                      <p:cBhvr>
                                        <p:cTn id="61"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P spid="53" grpId="0" animBg="1"/>
      <p:bldP spid="55" grpId="0"/>
      <p:bldP spid="5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a:extLst>
              <a:ext uri="{FF2B5EF4-FFF2-40B4-BE49-F238E27FC236}">
                <a16:creationId xmlns:a16="http://schemas.microsoft.com/office/drawing/2014/main" id="{F1620E74-6731-4C86-A736-838616E8F2A1}"/>
              </a:ext>
            </a:extLst>
          </p:cNvPr>
          <p:cNvSpPr txBox="1"/>
          <p:nvPr/>
        </p:nvSpPr>
        <p:spPr>
          <a:xfrm>
            <a:off x="898275" y="272908"/>
            <a:ext cx="3309239" cy="523220"/>
          </a:xfrm>
          <a:prstGeom prst="rect">
            <a:avLst/>
          </a:prstGeom>
          <a:noFill/>
        </p:spPr>
        <p:txBody>
          <a:bodyPr wrap="none" rtlCol="0">
            <a:spAutoFit/>
          </a:bodyPr>
          <a:lstStyle/>
          <a:p>
            <a:r>
              <a:rPr lang="en-US" altLang="zh-CN"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Results &amp; Analysis</a:t>
            </a:r>
            <a:endParaRPr lang="zh-CN" altLang="en-US"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pic>
        <p:nvPicPr>
          <p:cNvPr id="46" name="图片 45">
            <a:extLst>
              <a:ext uri="{FF2B5EF4-FFF2-40B4-BE49-F238E27FC236}">
                <a16:creationId xmlns:a16="http://schemas.microsoft.com/office/drawing/2014/main" id="{E9EAFA62-F025-0382-1EFB-5D1EF7955A6C}"/>
              </a:ext>
            </a:extLst>
          </p:cNvPr>
          <p:cNvPicPr>
            <a:picLocks noChangeAspect="1"/>
          </p:cNvPicPr>
          <p:nvPr/>
        </p:nvPicPr>
        <p:blipFill>
          <a:blip r:embed="rId2"/>
          <a:stretch>
            <a:fillRect/>
          </a:stretch>
        </p:blipFill>
        <p:spPr>
          <a:xfrm>
            <a:off x="134987" y="771888"/>
            <a:ext cx="547692" cy="1457336"/>
          </a:xfrm>
          <a:prstGeom prst="rect">
            <a:avLst/>
          </a:prstGeom>
        </p:spPr>
      </p:pic>
      <p:sp>
        <p:nvSpPr>
          <p:cNvPr id="2" name="箭头: 右 1">
            <a:extLst>
              <a:ext uri="{FF2B5EF4-FFF2-40B4-BE49-F238E27FC236}">
                <a16:creationId xmlns:a16="http://schemas.microsoft.com/office/drawing/2014/main" id="{CCC9513E-C90B-8579-AA5F-71062EB645DA}"/>
              </a:ext>
            </a:extLst>
          </p:cNvPr>
          <p:cNvSpPr/>
          <p:nvPr/>
        </p:nvSpPr>
        <p:spPr>
          <a:xfrm>
            <a:off x="1040847" y="1268187"/>
            <a:ext cx="1553882" cy="4004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1095287A-0034-590F-2865-FFEA0D3E5892}"/>
              </a:ext>
            </a:extLst>
          </p:cNvPr>
          <p:cNvPicPr>
            <a:picLocks noChangeAspect="1"/>
          </p:cNvPicPr>
          <p:nvPr/>
        </p:nvPicPr>
        <p:blipFill>
          <a:blip r:embed="rId3"/>
          <a:stretch>
            <a:fillRect/>
          </a:stretch>
        </p:blipFill>
        <p:spPr>
          <a:xfrm>
            <a:off x="0" y="2140670"/>
            <a:ext cx="12192000" cy="4608497"/>
          </a:xfrm>
          <a:prstGeom prst="rect">
            <a:avLst/>
          </a:prstGeom>
        </p:spPr>
      </p:pic>
      <p:sp>
        <p:nvSpPr>
          <p:cNvPr id="6" name="文本框 5">
            <a:extLst>
              <a:ext uri="{FF2B5EF4-FFF2-40B4-BE49-F238E27FC236}">
                <a16:creationId xmlns:a16="http://schemas.microsoft.com/office/drawing/2014/main" id="{BDA50739-5F05-875D-E010-4DB9BDFD2A8A}"/>
              </a:ext>
            </a:extLst>
          </p:cNvPr>
          <p:cNvSpPr txBox="1"/>
          <p:nvPr/>
        </p:nvSpPr>
        <p:spPr>
          <a:xfrm>
            <a:off x="3131671" y="991345"/>
            <a:ext cx="7374965" cy="523220"/>
          </a:xfrm>
          <a:prstGeom prst="rect">
            <a:avLst/>
          </a:prstGeom>
          <a:noFill/>
        </p:spPr>
        <p:txBody>
          <a:bodyPr wrap="square" rtlCol="0">
            <a:spAutoFit/>
          </a:bodyPr>
          <a:lstStyle/>
          <a:p>
            <a:r>
              <a:rPr lang="en-US" altLang="zh-CN" sz="2800" dirty="0"/>
              <a:t>What if we reduce 1 bicycle in A station?</a:t>
            </a:r>
            <a:endParaRPr lang="zh-CN" altLang="en-US" sz="2800" dirty="0"/>
          </a:p>
        </p:txBody>
      </p:sp>
    </p:spTree>
    <p:extLst>
      <p:ext uri="{BB962C8B-B14F-4D97-AF65-F5344CB8AC3E}">
        <p14:creationId xmlns:p14="http://schemas.microsoft.com/office/powerpoint/2010/main" val="985212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circle(in)">
                                      <p:cBhvr>
                                        <p:cTn id="7" dur="900"/>
                                        <p:tgtEl>
                                          <p:spTgt spid="46"/>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a:extLst>
              <a:ext uri="{FF2B5EF4-FFF2-40B4-BE49-F238E27FC236}">
                <a16:creationId xmlns:a16="http://schemas.microsoft.com/office/drawing/2014/main" id="{F1620E74-6731-4C86-A736-838616E8F2A1}"/>
              </a:ext>
            </a:extLst>
          </p:cNvPr>
          <p:cNvSpPr txBox="1"/>
          <p:nvPr/>
        </p:nvSpPr>
        <p:spPr>
          <a:xfrm>
            <a:off x="898275" y="272908"/>
            <a:ext cx="3309239" cy="523220"/>
          </a:xfrm>
          <a:prstGeom prst="rect">
            <a:avLst/>
          </a:prstGeom>
          <a:noFill/>
        </p:spPr>
        <p:txBody>
          <a:bodyPr wrap="none" rtlCol="0">
            <a:spAutoFit/>
          </a:bodyPr>
          <a:lstStyle/>
          <a:p>
            <a:r>
              <a:rPr lang="en-US" altLang="zh-CN"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Results &amp; Analysis</a:t>
            </a:r>
            <a:endParaRPr lang="zh-CN" altLang="en-US"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pic>
        <p:nvPicPr>
          <p:cNvPr id="46" name="图片 45">
            <a:extLst>
              <a:ext uri="{FF2B5EF4-FFF2-40B4-BE49-F238E27FC236}">
                <a16:creationId xmlns:a16="http://schemas.microsoft.com/office/drawing/2014/main" id="{E9EAFA62-F025-0382-1EFB-5D1EF7955A6C}"/>
              </a:ext>
            </a:extLst>
          </p:cNvPr>
          <p:cNvPicPr>
            <a:picLocks noChangeAspect="1"/>
          </p:cNvPicPr>
          <p:nvPr/>
        </p:nvPicPr>
        <p:blipFill>
          <a:blip r:embed="rId2"/>
          <a:stretch>
            <a:fillRect/>
          </a:stretch>
        </p:blipFill>
        <p:spPr>
          <a:xfrm>
            <a:off x="574988" y="1101530"/>
            <a:ext cx="547692" cy="1457336"/>
          </a:xfrm>
          <a:prstGeom prst="rect">
            <a:avLst/>
          </a:prstGeom>
        </p:spPr>
      </p:pic>
      <p:sp>
        <p:nvSpPr>
          <p:cNvPr id="51" name="箭头: 右 50">
            <a:extLst>
              <a:ext uri="{FF2B5EF4-FFF2-40B4-BE49-F238E27FC236}">
                <a16:creationId xmlns:a16="http://schemas.microsoft.com/office/drawing/2014/main" id="{B327B245-E2E7-0A6D-56DE-D9D1C68CF009}"/>
              </a:ext>
            </a:extLst>
          </p:cNvPr>
          <p:cNvSpPr/>
          <p:nvPr/>
        </p:nvSpPr>
        <p:spPr>
          <a:xfrm>
            <a:off x="1495709" y="1666096"/>
            <a:ext cx="1039905" cy="4710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550CC7CE-E469-29C3-6C12-11EC5E039190}"/>
              </a:ext>
            </a:extLst>
          </p:cNvPr>
          <p:cNvPicPr>
            <a:picLocks noChangeAspect="1"/>
          </p:cNvPicPr>
          <p:nvPr/>
        </p:nvPicPr>
        <p:blipFill>
          <a:blip r:embed="rId3"/>
          <a:stretch>
            <a:fillRect/>
          </a:stretch>
        </p:blipFill>
        <p:spPr>
          <a:xfrm>
            <a:off x="2773849" y="1121617"/>
            <a:ext cx="628569" cy="1445708"/>
          </a:xfrm>
          <a:prstGeom prst="rect">
            <a:avLst/>
          </a:prstGeom>
        </p:spPr>
      </p:pic>
      <p:pic>
        <p:nvPicPr>
          <p:cNvPr id="6" name="图片 5">
            <a:extLst>
              <a:ext uri="{FF2B5EF4-FFF2-40B4-BE49-F238E27FC236}">
                <a16:creationId xmlns:a16="http://schemas.microsoft.com/office/drawing/2014/main" id="{E2B8C580-D3A7-64FC-CA3E-02B5CD99B514}"/>
              </a:ext>
            </a:extLst>
          </p:cNvPr>
          <p:cNvPicPr>
            <a:picLocks noChangeAspect="1"/>
          </p:cNvPicPr>
          <p:nvPr/>
        </p:nvPicPr>
        <p:blipFill>
          <a:blip r:embed="rId4"/>
          <a:stretch>
            <a:fillRect/>
          </a:stretch>
        </p:blipFill>
        <p:spPr>
          <a:xfrm>
            <a:off x="211706" y="5303744"/>
            <a:ext cx="6157958" cy="1233497"/>
          </a:xfrm>
          <a:prstGeom prst="rect">
            <a:avLst/>
          </a:prstGeom>
        </p:spPr>
      </p:pic>
      <p:pic>
        <p:nvPicPr>
          <p:cNvPr id="8" name="图片 7">
            <a:extLst>
              <a:ext uri="{FF2B5EF4-FFF2-40B4-BE49-F238E27FC236}">
                <a16:creationId xmlns:a16="http://schemas.microsoft.com/office/drawing/2014/main" id="{B3255A03-5CB2-4BAA-7CAD-14449049A44C}"/>
              </a:ext>
            </a:extLst>
          </p:cNvPr>
          <p:cNvPicPr>
            <a:picLocks noChangeAspect="1"/>
          </p:cNvPicPr>
          <p:nvPr/>
        </p:nvPicPr>
        <p:blipFill>
          <a:blip r:embed="rId5"/>
          <a:stretch>
            <a:fillRect/>
          </a:stretch>
        </p:blipFill>
        <p:spPr>
          <a:xfrm>
            <a:off x="7867700" y="869968"/>
            <a:ext cx="4324300" cy="4433776"/>
          </a:xfrm>
          <a:prstGeom prst="rect">
            <a:avLst/>
          </a:prstGeom>
        </p:spPr>
      </p:pic>
      <p:pic>
        <p:nvPicPr>
          <p:cNvPr id="9" name="图片 8">
            <a:extLst>
              <a:ext uri="{FF2B5EF4-FFF2-40B4-BE49-F238E27FC236}">
                <a16:creationId xmlns:a16="http://schemas.microsoft.com/office/drawing/2014/main" id="{A32C2A67-D54B-DD84-E046-160AF900C7FF}"/>
              </a:ext>
            </a:extLst>
          </p:cNvPr>
          <p:cNvPicPr>
            <a:picLocks noChangeAspect="1"/>
          </p:cNvPicPr>
          <p:nvPr/>
        </p:nvPicPr>
        <p:blipFill>
          <a:blip r:embed="rId6"/>
          <a:stretch>
            <a:fillRect/>
          </a:stretch>
        </p:blipFill>
        <p:spPr>
          <a:xfrm>
            <a:off x="3402418" y="829172"/>
            <a:ext cx="4286307" cy="4394821"/>
          </a:xfrm>
          <a:prstGeom prst="rect">
            <a:avLst/>
          </a:prstGeom>
        </p:spPr>
      </p:pic>
      <p:sp>
        <p:nvSpPr>
          <p:cNvPr id="10" name="箭头: 右 9">
            <a:extLst>
              <a:ext uri="{FF2B5EF4-FFF2-40B4-BE49-F238E27FC236}">
                <a16:creationId xmlns:a16="http://schemas.microsoft.com/office/drawing/2014/main" id="{2D9FFA39-9BC1-F5C7-AE7C-8352C07F9A4B}"/>
              </a:ext>
            </a:extLst>
          </p:cNvPr>
          <p:cNvSpPr/>
          <p:nvPr/>
        </p:nvSpPr>
        <p:spPr>
          <a:xfrm>
            <a:off x="7394944" y="2918637"/>
            <a:ext cx="829340" cy="3136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2F17EF4-F075-F4BE-C4C5-BAAED728FAE9}"/>
              </a:ext>
            </a:extLst>
          </p:cNvPr>
          <p:cNvSpPr txBox="1"/>
          <p:nvPr/>
        </p:nvSpPr>
        <p:spPr>
          <a:xfrm>
            <a:off x="7054703" y="5407169"/>
            <a:ext cx="4837814" cy="646331"/>
          </a:xfrm>
          <a:prstGeom prst="rect">
            <a:avLst/>
          </a:prstGeom>
          <a:noFill/>
        </p:spPr>
        <p:txBody>
          <a:bodyPr wrap="square" rtlCol="0">
            <a:spAutoFit/>
          </a:bodyPr>
          <a:lstStyle/>
          <a:p>
            <a:r>
              <a:rPr lang="en-US" altLang="zh-CN" dirty="0"/>
              <a:t>A small change can trigger a transformation in the entire system.</a:t>
            </a:r>
            <a:endParaRPr lang="zh-CN" altLang="en-US" dirty="0"/>
          </a:p>
        </p:txBody>
      </p:sp>
      <p:pic>
        <p:nvPicPr>
          <p:cNvPr id="13" name="图片 12">
            <a:extLst>
              <a:ext uri="{FF2B5EF4-FFF2-40B4-BE49-F238E27FC236}">
                <a16:creationId xmlns:a16="http://schemas.microsoft.com/office/drawing/2014/main" id="{BC803A7B-CDC6-7D20-C03A-9054CB801DCF}"/>
              </a:ext>
            </a:extLst>
          </p:cNvPr>
          <p:cNvPicPr>
            <a:picLocks noChangeAspect="1"/>
          </p:cNvPicPr>
          <p:nvPr/>
        </p:nvPicPr>
        <p:blipFill>
          <a:blip r:embed="rId7"/>
          <a:stretch>
            <a:fillRect/>
          </a:stretch>
        </p:blipFill>
        <p:spPr>
          <a:xfrm>
            <a:off x="4186029" y="534518"/>
            <a:ext cx="7706488" cy="4187340"/>
          </a:xfrm>
          <a:prstGeom prst="rect">
            <a:avLst/>
          </a:prstGeom>
        </p:spPr>
      </p:pic>
    </p:spTree>
    <p:extLst>
      <p:ext uri="{BB962C8B-B14F-4D97-AF65-F5344CB8AC3E}">
        <p14:creationId xmlns:p14="http://schemas.microsoft.com/office/powerpoint/2010/main" val="20074534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13"/>
                                        </p:tgtEl>
                                      </p:cBhvr>
                                    </p:animEffect>
                                    <p:anim calcmode="lin" valueType="num">
                                      <p:cBhvr>
                                        <p:cTn id="24" dur="1000"/>
                                        <p:tgtEl>
                                          <p:spTgt spid="13"/>
                                        </p:tgtEl>
                                        <p:attrNameLst>
                                          <p:attrName>ppt_x</p:attrName>
                                        </p:attrNameLst>
                                      </p:cBhvr>
                                      <p:tavLst>
                                        <p:tav tm="0">
                                          <p:val>
                                            <p:strVal val="ppt_x"/>
                                          </p:val>
                                        </p:tav>
                                        <p:tav tm="100000">
                                          <p:val>
                                            <p:strVal val="ppt_x"/>
                                          </p:val>
                                        </p:tav>
                                      </p:tavLst>
                                    </p:anim>
                                    <p:anim calcmode="lin" valueType="num">
                                      <p:cBhvr>
                                        <p:cTn id="25" dur="1000"/>
                                        <p:tgtEl>
                                          <p:spTgt spid="13"/>
                                        </p:tgtEl>
                                        <p:attrNameLst>
                                          <p:attrName>ppt_y</p:attrName>
                                        </p:attrNameLst>
                                      </p:cBhvr>
                                      <p:tavLst>
                                        <p:tav tm="0">
                                          <p:val>
                                            <p:strVal val="ppt_y"/>
                                          </p:val>
                                        </p:tav>
                                        <p:tav tm="100000">
                                          <p:val>
                                            <p:strVal val="ppt_y+.1"/>
                                          </p:val>
                                        </p:tav>
                                      </p:tavLst>
                                    </p:anim>
                                    <p:set>
                                      <p:cBhvr>
                                        <p:cTn id="26" dur="1" fill="hold">
                                          <p:stCondLst>
                                            <p:cond delay="999"/>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randombar(horizontal)">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randombar(horizontal)">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10"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0A2D322-DBD0-4ABC-A3C0-5B6EE7AB5916}"/>
              </a:ext>
            </a:extLst>
          </p:cNvPr>
          <p:cNvSpPr txBox="1"/>
          <p:nvPr/>
        </p:nvSpPr>
        <p:spPr>
          <a:xfrm>
            <a:off x="2103120" y="2753082"/>
            <a:ext cx="1178528" cy="1107996"/>
          </a:xfrm>
          <a:prstGeom prst="rect">
            <a:avLst/>
          </a:prstGeom>
          <a:noFill/>
        </p:spPr>
        <p:txBody>
          <a:bodyPr wrap="none" rtlCol="0">
            <a:spAutoFit/>
          </a:bodyPr>
          <a:lstStyle/>
          <a:p>
            <a:r>
              <a:rPr lang="en-US" altLang="zh-CN" sz="6600" dirty="0">
                <a:solidFill>
                  <a:srgbClr val="0599D7"/>
                </a:solidFill>
                <a:cs typeface="+mn-ea"/>
                <a:sym typeface="+mn-lt"/>
              </a:rPr>
              <a:t>05</a:t>
            </a:r>
            <a:endParaRPr lang="zh-CN" altLang="en-US" sz="6600" dirty="0">
              <a:solidFill>
                <a:srgbClr val="0599D7"/>
              </a:solidFill>
              <a:cs typeface="+mn-ea"/>
              <a:sym typeface="+mn-lt"/>
            </a:endParaRPr>
          </a:p>
        </p:txBody>
      </p:sp>
      <p:sp>
        <p:nvSpPr>
          <p:cNvPr id="7" name="文本框 6">
            <a:extLst>
              <a:ext uri="{FF2B5EF4-FFF2-40B4-BE49-F238E27FC236}">
                <a16:creationId xmlns:a16="http://schemas.microsoft.com/office/drawing/2014/main" id="{F2C6155B-319B-46E3-A0E8-DA9F0638E965}"/>
              </a:ext>
            </a:extLst>
          </p:cNvPr>
          <p:cNvSpPr txBox="1"/>
          <p:nvPr/>
        </p:nvSpPr>
        <p:spPr>
          <a:xfrm>
            <a:off x="4399181" y="2875002"/>
            <a:ext cx="4658648" cy="1107996"/>
          </a:xfrm>
          <a:prstGeom prst="rect">
            <a:avLst/>
          </a:prstGeom>
          <a:noFill/>
        </p:spPr>
        <p:txBody>
          <a:bodyPr wrap="none" rtlCol="0">
            <a:spAutoFit/>
          </a:bodyPr>
          <a:lstStyle/>
          <a:p>
            <a:r>
              <a:rPr lang="en-US" altLang="zh-CN" sz="66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Conclusion</a:t>
            </a:r>
            <a:endParaRPr lang="zh-CN" altLang="en-US" sz="66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spTree>
    <p:extLst>
      <p:ext uri="{BB962C8B-B14F-4D97-AF65-F5344CB8AC3E}">
        <p14:creationId xmlns:p14="http://schemas.microsoft.com/office/powerpoint/2010/main" val="2764802542"/>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343A170A-99BA-4709-BD97-F74EAE083612}"/>
              </a:ext>
            </a:extLst>
          </p:cNvPr>
          <p:cNvGrpSpPr/>
          <p:nvPr/>
        </p:nvGrpSpPr>
        <p:grpSpPr>
          <a:xfrm>
            <a:off x="653619" y="3185973"/>
            <a:ext cx="882164" cy="882164"/>
            <a:chOff x="2783910" y="3940463"/>
            <a:chExt cx="882164" cy="882164"/>
          </a:xfrm>
        </p:grpSpPr>
        <p:sp>
          <p:nvSpPr>
            <p:cNvPr id="5" name="椭圆 4">
              <a:extLst>
                <a:ext uri="{FF2B5EF4-FFF2-40B4-BE49-F238E27FC236}">
                  <a16:creationId xmlns:a16="http://schemas.microsoft.com/office/drawing/2014/main" id="{1FCE8C57-93B3-4BC2-8992-77053A4AD930}"/>
                </a:ext>
              </a:extLst>
            </p:cNvPr>
            <p:cNvSpPr/>
            <p:nvPr/>
          </p:nvSpPr>
          <p:spPr>
            <a:xfrm>
              <a:off x="2783910" y="3940463"/>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6" name="文本框 5">
              <a:extLst>
                <a:ext uri="{FF2B5EF4-FFF2-40B4-BE49-F238E27FC236}">
                  <a16:creationId xmlns:a16="http://schemas.microsoft.com/office/drawing/2014/main" id="{41E5004E-8011-4B1C-B701-44266C41D001}"/>
                </a:ext>
              </a:extLst>
            </p:cNvPr>
            <p:cNvSpPr txBox="1"/>
            <p:nvPr/>
          </p:nvSpPr>
          <p:spPr>
            <a:xfrm>
              <a:off x="2848722" y="4146128"/>
              <a:ext cx="752238" cy="523220"/>
            </a:xfrm>
            <a:prstGeom prst="rect">
              <a:avLst/>
            </a:prstGeom>
            <a:noFill/>
          </p:spPr>
          <p:txBody>
            <a:bodyPr wrap="square" rtlCol="0">
              <a:spAutoFit/>
            </a:bodyPr>
            <a:lstStyle/>
            <a:p>
              <a:pPr algn="ctr"/>
              <a:r>
                <a:rPr lang="en-US" altLang="zh-CN" sz="2800" dirty="0">
                  <a:solidFill>
                    <a:schemeClr val="accent1"/>
                  </a:solidFill>
                  <a:cs typeface="+mn-ea"/>
                  <a:sym typeface="+mn-lt"/>
                </a:rPr>
                <a:t>01</a:t>
              </a:r>
              <a:endParaRPr lang="zh-CN" altLang="en-US" sz="2800" dirty="0">
                <a:solidFill>
                  <a:schemeClr val="accent1"/>
                </a:solidFill>
                <a:cs typeface="+mn-ea"/>
                <a:sym typeface="+mn-lt"/>
              </a:endParaRPr>
            </a:p>
          </p:txBody>
        </p:sp>
      </p:grpSp>
      <p:grpSp>
        <p:nvGrpSpPr>
          <p:cNvPr id="7" name="组合 6">
            <a:extLst>
              <a:ext uri="{FF2B5EF4-FFF2-40B4-BE49-F238E27FC236}">
                <a16:creationId xmlns:a16="http://schemas.microsoft.com/office/drawing/2014/main" id="{52A0A4DC-137B-4393-B57B-3614AE3FD892}"/>
              </a:ext>
            </a:extLst>
          </p:cNvPr>
          <p:cNvGrpSpPr/>
          <p:nvPr/>
        </p:nvGrpSpPr>
        <p:grpSpPr>
          <a:xfrm>
            <a:off x="4738843" y="1920792"/>
            <a:ext cx="882164" cy="882164"/>
            <a:chOff x="5115632" y="2537514"/>
            <a:chExt cx="882164" cy="882164"/>
          </a:xfrm>
        </p:grpSpPr>
        <p:sp>
          <p:nvSpPr>
            <p:cNvPr id="8" name="椭圆 7">
              <a:extLst>
                <a:ext uri="{FF2B5EF4-FFF2-40B4-BE49-F238E27FC236}">
                  <a16:creationId xmlns:a16="http://schemas.microsoft.com/office/drawing/2014/main" id="{5E25C15C-6C9C-4C6B-AE0A-5EB2F0E2DC42}"/>
                </a:ext>
              </a:extLst>
            </p:cNvPr>
            <p:cNvSpPr/>
            <p:nvPr/>
          </p:nvSpPr>
          <p:spPr>
            <a:xfrm>
              <a:off x="5115632" y="2537514"/>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9" name="文本框 8">
              <a:extLst>
                <a:ext uri="{FF2B5EF4-FFF2-40B4-BE49-F238E27FC236}">
                  <a16:creationId xmlns:a16="http://schemas.microsoft.com/office/drawing/2014/main" id="{2E018958-BAC2-4C4B-9B9F-5E4A7A872511}"/>
                </a:ext>
              </a:extLst>
            </p:cNvPr>
            <p:cNvSpPr txBox="1"/>
            <p:nvPr/>
          </p:nvSpPr>
          <p:spPr>
            <a:xfrm>
              <a:off x="5277938" y="2701117"/>
              <a:ext cx="614072" cy="523220"/>
            </a:xfrm>
            <a:prstGeom prst="rect">
              <a:avLst/>
            </a:prstGeom>
            <a:noFill/>
          </p:spPr>
          <p:txBody>
            <a:bodyPr wrap="square" rtlCol="0">
              <a:spAutoFit/>
            </a:bodyPr>
            <a:lstStyle/>
            <a:p>
              <a:pPr algn="ctr"/>
              <a:r>
                <a:rPr lang="en-US" altLang="zh-CN" sz="2800" dirty="0">
                  <a:solidFill>
                    <a:schemeClr val="accent1"/>
                  </a:solidFill>
                  <a:cs typeface="+mn-ea"/>
                  <a:sym typeface="+mn-lt"/>
                </a:rPr>
                <a:t>02</a:t>
              </a:r>
              <a:endParaRPr lang="zh-CN" altLang="en-US" sz="2800" dirty="0">
                <a:solidFill>
                  <a:schemeClr val="accent1"/>
                </a:solidFill>
                <a:cs typeface="+mn-ea"/>
                <a:sym typeface="+mn-lt"/>
              </a:endParaRPr>
            </a:p>
          </p:txBody>
        </p:sp>
      </p:grpSp>
      <p:grpSp>
        <p:nvGrpSpPr>
          <p:cNvPr id="10" name="组合 9">
            <a:extLst>
              <a:ext uri="{FF2B5EF4-FFF2-40B4-BE49-F238E27FC236}">
                <a16:creationId xmlns:a16="http://schemas.microsoft.com/office/drawing/2014/main" id="{79F39D93-4796-4AE8-BE08-47CA3E88AF89}"/>
              </a:ext>
            </a:extLst>
          </p:cNvPr>
          <p:cNvGrpSpPr/>
          <p:nvPr/>
        </p:nvGrpSpPr>
        <p:grpSpPr>
          <a:xfrm>
            <a:off x="5846781" y="3572026"/>
            <a:ext cx="882164" cy="882164"/>
            <a:chOff x="6106185" y="3940463"/>
            <a:chExt cx="882164" cy="882164"/>
          </a:xfrm>
        </p:grpSpPr>
        <p:sp>
          <p:nvSpPr>
            <p:cNvPr id="11" name="椭圆 10">
              <a:extLst>
                <a:ext uri="{FF2B5EF4-FFF2-40B4-BE49-F238E27FC236}">
                  <a16:creationId xmlns:a16="http://schemas.microsoft.com/office/drawing/2014/main" id="{6F8D3342-71A6-4780-BB7B-223417D99224}"/>
                </a:ext>
              </a:extLst>
            </p:cNvPr>
            <p:cNvSpPr/>
            <p:nvPr/>
          </p:nvSpPr>
          <p:spPr>
            <a:xfrm>
              <a:off x="6106185" y="3940463"/>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12" name="文本框 11">
              <a:extLst>
                <a:ext uri="{FF2B5EF4-FFF2-40B4-BE49-F238E27FC236}">
                  <a16:creationId xmlns:a16="http://schemas.microsoft.com/office/drawing/2014/main" id="{8CB4CC4C-9C38-4EC8-BE57-E20A55EBFD36}"/>
                </a:ext>
              </a:extLst>
            </p:cNvPr>
            <p:cNvSpPr txBox="1"/>
            <p:nvPr/>
          </p:nvSpPr>
          <p:spPr>
            <a:xfrm>
              <a:off x="6268489" y="4101597"/>
              <a:ext cx="630671" cy="523220"/>
            </a:xfrm>
            <a:prstGeom prst="rect">
              <a:avLst/>
            </a:prstGeom>
            <a:noFill/>
          </p:spPr>
          <p:txBody>
            <a:bodyPr wrap="square" rtlCol="0">
              <a:spAutoFit/>
            </a:bodyPr>
            <a:lstStyle/>
            <a:p>
              <a:pPr algn="ctr"/>
              <a:r>
                <a:rPr lang="en-US" altLang="zh-CN" sz="2800" dirty="0">
                  <a:solidFill>
                    <a:schemeClr val="accent1"/>
                  </a:solidFill>
                  <a:cs typeface="+mn-ea"/>
                  <a:sym typeface="+mn-lt"/>
                </a:rPr>
                <a:t>03</a:t>
              </a:r>
              <a:endParaRPr lang="zh-CN" altLang="en-US" sz="2800" dirty="0">
                <a:solidFill>
                  <a:schemeClr val="accent1"/>
                </a:solidFill>
                <a:cs typeface="+mn-ea"/>
                <a:sym typeface="+mn-lt"/>
              </a:endParaRPr>
            </a:p>
          </p:txBody>
        </p:sp>
      </p:grpSp>
      <p:grpSp>
        <p:nvGrpSpPr>
          <p:cNvPr id="13" name="组合 12">
            <a:extLst>
              <a:ext uri="{FF2B5EF4-FFF2-40B4-BE49-F238E27FC236}">
                <a16:creationId xmlns:a16="http://schemas.microsoft.com/office/drawing/2014/main" id="{334D6535-2FDE-4D74-BC17-2F913F8AC0B2}"/>
              </a:ext>
            </a:extLst>
          </p:cNvPr>
          <p:cNvGrpSpPr/>
          <p:nvPr/>
        </p:nvGrpSpPr>
        <p:grpSpPr>
          <a:xfrm>
            <a:off x="11127267" y="1933286"/>
            <a:ext cx="882164" cy="882164"/>
            <a:chOff x="8643197" y="2347445"/>
            <a:chExt cx="882164" cy="882164"/>
          </a:xfrm>
        </p:grpSpPr>
        <p:sp>
          <p:nvSpPr>
            <p:cNvPr id="14" name="椭圆 13">
              <a:extLst>
                <a:ext uri="{FF2B5EF4-FFF2-40B4-BE49-F238E27FC236}">
                  <a16:creationId xmlns:a16="http://schemas.microsoft.com/office/drawing/2014/main" id="{9D8A8228-D757-4AB0-8574-6B0302FF356F}"/>
                </a:ext>
              </a:extLst>
            </p:cNvPr>
            <p:cNvSpPr/>
            <p:nvPr/>
          </p:nvSpPr>
          <p:spPr>
            <a:xfrm>
              <a:off x="8643197" y="2347445"/>
              <a:ext cx="882164" cy="882164"/>
            </a:xfrm>
            <a:prstGeom prst="ellipse">
              <a:avLst/>
            </a:prstGeom>
            <a:gradFill>
              <a:gsLst>
                <a:gs pos="100000">
                  <a:schemeClr val="bg1"/>
                </a:gs>
                <a:gs pos="0">
                  <a:schemeClr val="bg1">
                    <a:lumMod val="75000"/>
                  </a:schemeClr>
                </a:gs>
              </a:gsLst>
              <a:lin ang="2700000" scaled="1"/>
            </a:gradFill>
            <a:ln w="19050">
              <a:gradFill flip="none" rotWithShape="1">
                <a:gsLst>
                  <a:gs pos="0">
                    <a:schemeClr val="bg1"/>
                  </a:gs>
                  <a:gs pos="100000">
                    <a:schemeClr val="bg1">
                      <a:lumMod val="65000"/>
                    </a:schemeClr>
                  </a:gs>
                </a:gsLst>
                <a:lin ang="2700000" scaled="1"/>
                <a:tileRect/>
              </a:gradFill>
            </a:ln>
            <a:effectLst>
              <a:outerShdw blurRad="88900" dist="50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15" name="文本框 14">
              <a:extLst>
                <a:ext uri="{FF2B5EF4-FFF2-40B4-BE49-F238E27FC236}">
                  <a16:creationId xmlns:a16="http://schemas.microsoft.com/office/drawing/2014/main" id="{51115057-1707-4A7E-9D54-064F51D982F0}"/>
                </a:ext>
              </a:extLst>
            </p:cNvPr>
            <p:cNvSpPr txBox="1"/>
            <p:nvPr/>
          </p:nvSpPr>
          <p:spPr>
            <a:xfrm>
              <a:off x="8702265" y="2509282"/>
              <a:ext cx="798237" cy="523220"/>
            </a:xfrm>
            <a:prstGeom prst="rect">
              <a:avLst/>
            </a:prstGeom>
            <a:noFill/>
          </p:spPr>
          <p:txBody>
            <a:bodyPr wrap="square" rtlCol="0">
              <a:spAutoFit/>
            </a:bodyPr>
            <a:lstStyle/>
            <a:p>
              <a:pPr algn="ctr"/>
              <a:r>
                <a:rPr lang="en-US" altLang="zh-CN" sz="2800" dirty="0">
                  <a:solidFill>
                    <a:schemeClr val="accent1"/>
                  </a:solidFill>
                  <a:cs typeface="+mn-ea"/>
                  <a:sym typeface="+mn-lt"/>
                </a:rPr>
                <a:t>04</a:t>
              </a:r>
              <a:endParaRPr lang="zh-CN" altLang="en-US" sz="2800" dirty="0">
                <a:solidFill>
                  <a:schemeClr val="accent1"/>
                </a:solidFill>
                <a:cs typeface="+mn-ea"/>
                <a:sym typeface="+mn-lt"/>
              </a:endParaRPr>
            </a:p>
          </p:txBody>
        </p:sp>
      </p:grpSp>
      <p:grpSp>
        <p:nvGrpSpPr>
          <p:cNvPr id="16" name="组合 15">
            <a:extLst>
              <a:ext uri="{FF2B5EF4-FFF2-40B4-BE49-F238E27FC236}">
                <a16:creationId xmlns:a16="http://schemas.microsoft.com/office/drawing/2014/main" id="{2BE41B90-5565-4CFC-94CD-81496E7E2BD1}"/>
              </a:ext>
            </a:extLst>
          </p:cNvPr>
          <p:cNvGrpSpPr/>
          <p:nvPr/>
        </p:nvGrpSpPr>
        <p:grpSpPr>
          <a:xfrm>
            <a:off x="560121" y="3042947"/>
            <a:ext cx="1068859" cy="1864217"/>
            <a:chOff x="2499058" y="3318525"/>
            <a:chExt cx="1068858" cy="1864217"/>
          </a:xfrm>
        </p:grpSpPr>
        <p:sp>
          <p:nvSpPr>
            <p:cNvPr id="17" name="弧形 16">
              <a:extLst>
                <a:ext uri="{FF2B5EF4-FFF2-40B4-BE49-F238E27FC236}">
                  <a16:creationId xmlns:a16="http://schemas.microsoft.com/office/drawing/2014/main" id="{3459DC60-67A2-4B6B-BE04-D86EC092EF81}"/>
                </a:ext>
              </a:extLst>
            </p:cNvPr>
            <p:cNvSpPr/>
            <p:nvPr/>
          </p:nvSpPr>
          <p:spPr>
            <a:xfrm flipH="1">
              <a:off x="2499058" y="3368205"/>
              <a:ext cx="1068858" cy="1068858"/>
            </a:xfrm>
            <a:prstGeom prst="arc">
              <a:avLst>
                <a:gd name="adj1" fmla="val 16200000"/>
                <a:gd name="adj2" fmla="val 5620576"/>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1" dirty="0">
                <a:solidFill>
                  <a:prstClr val="black"/>
                </a:solidFill>
                <a:cs typeface="+mn-ea"/>
                <a:sym typeface="+mn-lt"/>
              </a:endParaRPr>
            </a:p>
          </p:txBody>
        </p:sp>
        <p:sp>
          <p:nvSpPr>
            <p:cNvPr id="18" name="椭圆 17">
              <a:extLst>
                <a:ext uri="{FF2B5EF4-FFF2-40B4-BE49-F238E27FC236}">
                  <a16:creationId xmlns:a16="http://schemas.microsoft.com/office/drawing/2014/main" id="{56A55681-15E2-4DDD-9275-B392D15049E0}"/>
                </a:ext>
              </a:extLst>
            </p:cNvPr>
            <p:cNvSpPr/>
            <p:nvPr/>
          </p:nvSpPr>
          <p:spPr>
            <a:xfrm>
              <a:off x="3009485" y="3318525"/>
              <a:ext cx="93725" cy="937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19" name="任意多边形 47">
              <a:extLst>
                <a:ext uri="{FF2B5EF4-FFF2-40B4-BE49-F238E27FC236}">
                  <a16:creationId xmlns:a16="http://schemas.microsoft.com/office/drawing/2014/main" id="{262C149E-E21B-4185-9831-9C457C9FE838}"/>
                </a:ext>
              </a:extLst>
            </p:cNvPr>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20" name="椭圆 19">
              <a:extLst>
                <a:ext uri="{FF2B5EF4-FFF2-40B4-BE49-F238E27FC236}">
                  <a16:creationId xmlns:a16="http://schemas.microsoft.com/office/drawing/2014/main" id="{7560595D-6670-40BF-A3AB-AF82829B4856}"/>
                </a:ext>
              </a:extLst>
            </p:cNvPr>
            <p:cNvSpPr/>
            <p:nvPr/>
          </p:nvSpPr>
          <p:spPr>
            <a:xfrm>
              <a:off x="3403594" y="5089017"/>
              <a:ext cx="93725" cy="937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grpSp>
      <p:grpSp>
        <p:nvGrpSpPr>
          <p:cNvPr id="21" name="组合 20">
            <a:extLst>
              <a:ext uri="{FF2B5EF4-FFF2-40B4-BE49-F238E27FC236}">
                <a16:creationId xmlns:a16="http://schemas.microsoft.com/office/drawing/2014/main" id="{CDED5CD0-B350-48C9-A219-B760EDD2058E}"/>
              </a:ext>
            </a:extLst>
          </p:cNvPr>
          <p:cNvGrpSpPr/>
          <p:nvPr/>
        </p:nvGrpSpPr>
        <p:grpSpPr>
          <a:xfrm>
            <a:off x="5746930" y="3429000"/>
            <a:ext cx="1068859" cy="1864217"/>
            <a:chOff x="2499058" y="3318525"/>
            <a:chExt cx="1068858" cy="1864217"/>
          </a:xfrm>
        </p:grpSpPr>
        <p:sp>
          <p:nvSpPr>
            <p:cNvPr id="22" name="弧形 21">
              <a:extLst>
                <a:ext uri="{FF2B5EF4-FFF2-40B4-BE49-F238E27FC236}">
                  <a16:creationId xmlns:a16="http://schemas.microsoft.com/office/drawing/2014/main" id="{C08D3FB1-38BE-46DE-8454-A9CF784E863D}"/>
                </a:ext>
              </a:extLst>
            </p:cNvPr>
            <p:cNvSpPr/>
            <p:nvPr/>
          </p:nvSpPr>
          <p:spPr>
            <a:xfrm flipH="1">
              <a:off x="2499058" y="3368205"/>
              <a:ext cx="1068858" cy="1068858"/>
            </a:xfrm>
            <a:prstGeom prst="arc">
              <a:avLst>
                <a:gd name="adj1" fmla="val 16200000"/>
                <a:gd name="adj2" fmla="val 5620576"/>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1" dirty="0">
                <a:solidFill>
                  <a:prstClr val="black"/>
                </a:solidFill>
                <a:cs typeface="+mn-ea"/>
                <a:sym typeface="+mn-lt"/>
              </a:endParaRPr>
            </a:p>
          </p:txBody>
        </p:sp>
        <p:sp>
          <p:nvSpPr>
            <p:cNvPr id="23" name="椭圆 22">
              <a:extLst>
                <a:ext uri="{FF2B5EF4-FFF2-40B4-BE49-F238E27FC236}">
                  <a16:creationId xmlns:a16="http://schemas.microsoft.com/office/drawing/2014/main" id="{44A6F2F0-530B-4A45-A074-E40B0BD278ED}"/>
                </a:ext>
              </a:extLst>
            </p:cNvPr>
            <p:cNvSpPr/>
            <p:nvPr/>
          </p:nvSpPr>
          <p:spPr>
            <a:xfrm>
              <a:off x="3009485" y="3318525"/>
              <a:ext cx="93725" cy="937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24" name="任意多边形 53">
              <a:extLst>
                <a:ext uri="{FF2B5EF4-FFF2-40B4-BE49-F238E27FC236}">
                  <a16:creationId xmlns:a16="http://schemas.microsoft.com/office/drawing/2014/main" id="{8B48AC7C-D566-44A9-9256-B41BD76365B1}"/>
                </a:ext>
              </a:extLst>
            </p:cNvPr>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25" name="椭圆 24">
              <a:extLst>
                <a:ext uri="{FF2B5EF4-FFF2-40B4-BE49-F238E27FC236}">
                  <a16:creationId xmlns:a16="http://schemas.microsoft.com/office/drawing/2014/main" id="{1B0438B7-1688-4352-A5EC-5B520D966442}"/>
                </a:ext>
              </a:extLst>
            </p:cNvPr>
            <p:cNvSpPr/>
            <p:nvPr/>
          </p:nvSpPr>
          <p:spPr>
            <a:xfrm>
              <a:off x="3403594" y="5089017"/>
              <a:ext cx="93725" cy="937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grpSp>
      <p:grpSp>
        <p:nvGrpSpPr>
          <p:cNvPr id="26" name="组合 25">
            <a:extLst>
              <a:ext uri="{FF2B5EF4-FFF2-40B4-BE49-F238E27FC236}">
                <a16:creationId xmlns:a16="http://schemas.microsoft.com/office/drawing/2014/main" id="{88B4895C-7FFC-4544-A58F-99F63E5554C1}"/>
              </a:ext>
            </a:extLst>
          </p:cNvPr>
          <p:cNvGrpSpPr/>
          <p:nvPr/>
        </p:nvGrpSpPr>
        <p:grpSpPr>
          <a:xfrm flipH="1" flipV="1">
            <a:off x="4678071" y="1100018"/>
            <a:ext cx="1068859" cy="1864217"/>
            <a:chOff x="2499058" y="3318525"/>
            <a:chExt cx="1068858" cy="1864217"/>
          </a:xfrm>
        </p:grpSpPr>
        <p:sp>
          <p:nvSpPr>
            <p:cNvPr id="27" name="弧形 26">
              <a:extLst>
                <a:ext uri="{FF2B5EF4-FFF2-40B4-BE49-F238E27FC236}">
                  <a16:creationId xmlns:a16="http://schemas.microsoft.com/office/drawing/2014/main" id="{A32AAB81-19CC-4B42-BC94-6DBB22AFAD80}"/>
                </a:ext>
              </a:extLst>
            </p:cNvPr>
            <p:cNvSpPr/>
            <p:nvPr/>
          </p:nvSpPr>
          <p:spPr>
            <a:xfrm flipH="1">
              <a:off x="2499058" y="3368205"/>
              <a:ext cx="1068858" cy="1068858"/>
            </a:xfrm>
            <a:prstGeom prst="arc">
              <a:avLst>
                <a:gd name="adj1" fmla="val 16200000"/>
                <a:gd name="adj2" fmla="val 5620576"/>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1" dirty="0">
                <a:solidFill>
                  <a:prstClr val="black"/>
                </a:solidFill>
                <a:cs typeface="+mn-ea"/>
                <a:sym typeface="+mn-lt"/>
              </a:endParaRPr>
            </a:p>
          </p:txBody>
        </p:sp>
        <p:sp>
          <p:nvSpPr>
            <p:cNvPr id="28" name="椭圆 27">
              <a:extLst>
                <a:ext uri="{FF2B5EF4-FFF2-40B4-BE49-F238E27FC236}">
                  <a16:creationId xmlns:a16="http://schemas.microsoft.com/office/drawing/2014/main" id="{3FEF5DBA-B4B5-4B61-80B1-72AAE071153B}"/>
                </a:ext>
              </a:extLst>
            </p:cNvPr>
            <p:cNvSpPr/>
            <p:nvPr/>
          </p:nvSpPr>
          <p:spPr>
            <a:xfrm>
              <a:off x="3009485" y="3318525"/>
              <a:ext cx="93725" cy="937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29" name="任意多边形 58">
              <a:extLst>
                <a:ext uri="{FF2B5EF4-FFF2-40B4-BE49-F238E27FC236}">
                  <a16:creationId xmlns:a16="http://schemas.microsoft.com/office/drawing/2014/main" id="{35B43D47-517C-440E-8D22-EBBB31E6AFF5}"/>
                </a:ext>
              </a:extLst>
            </p:cNvPr>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30" name="椭圆 29">
              <a:extLst>
                <a:ext uri="{FF2B5EF4-FFF2-40B4-BE49-F238E27FC236}">
                  <a16:creationId xmlns:a16="http://schemas.microsoft.com/office/drawing/2014/main" id="{3950644C-BFF1-440C-9E2D-3672EC7743DD}"/>
                </a:ext>
              </a:extLst>
            </p:cNvPr>
            <p:cNvSpPr/>
            <p:nvPr/>
          </p:nvSpPr>
          <p:spPr>
            <a:xfrm>
              <a:off x="3403594" y="5089017"/>
              <a:ext cx="93725" cy="937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schemeClr val="accent1"/>
                </a:solidFill>
                <a:cs typeface="+mn-ea"/>
                <a:sym typeface="+mn-lt"/>
              </a:endParaRPr>
            </a:p>
          </p:txBody>
        </p:sp>
      </p:grpSp>
      <p:grpSp>
        <p:nvGrpSpPr>
          <p:cNvPr id="31" name="组合 30">
            <a:extLst>
              <a:ext uri="{FF2B5EF4-FFF2-40B4-BE49-F238E27FC236}">
                <a16:creationId xmlns:a16="http://schemas.microsoft.com/office/drawing/2014/main" id="{17378182-8A16-4E5E-BA8D-38C22B492D78}"/>
              </a:ext>
            </a:extLst>
          </p:cNvPr>
          <p:cNvGrpSpPr/>
          <p:nvPr/>
        </p:nvGrpSpPr>
        <p:grpSpPr>
          <a:xfrm flipH="1" flipV="1">
            <a:off x="10991394" y="1100018"/>
            <a:ext cx="1068859" cy="1864217"/>
            <a:chOff x="2499058" y="3318525"/>
            <a:chExt cx="1068858" cy="1864217"/>
          </a:xfrm>
        </p:grpSpPr>
        <p:sp>
          <p:nvSpPr>
            <p:cNvPr id="32" name="弧形 31">
              <a:extLst>
                <a:ext uri="{FF2B5EF4-FFF2-40B4-BE49-F238E27FC236}">
                  <a16:creationId xmlns:a16="http://schemas.microsoft.com/office/drawing/2014/main" id="{FBCEF4C3-4DD2-438D-BE0C-587153AE6FB9}"/>
                </a:ext>
              </a:extLst>
            </p:cNvPr>
            <p:cNvSpPr/>
            <p:nvPr/>
          </p:nvSpPr>
          <p:spPr>
            <a:xfrm flipH="1">
              <a:off x="2499058" y="3368205"/>
              <a:ext cx="1068858" cy="1068858"/>
            </a:xfrm>
            <a:prstGeom prst="arc">
              <a:avLst>
                <a:gd name="adj1" fmla="val 16200000"/>
                <a:gd name="adj2" fmla="val 5620576"/>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1" dirty="0">
                <a:solidFill>
                  <a:prstClr val="black"/>
                </a:solidFill>
                <a:cs typeface="+mn-ea"/>
                <a:sym typeface="+mn-lt"/>
              </a:endParaRPr>
            </a:p>
          </p:txBody>
        </p:sp>
        <p:sp>
          <p:nvSpPr>
            <p:cNvPr id="33" name="椭圆 32">
              <a:extLst>
                <a:ext uri="{FF2B5EF4-FFF2-40B4-BE49-F238E27FC236}">
                  <a16:creationId xmlns:a16="http://schemas.microsoft.com/office/drawing/2014/main" id="{2DD8F9DD-5AE7-4C71-909E-FDB61838F8C9}"/>
                </a:ext>
              </a:extLst>
            </p:cNvPr>
            <p:cNvSpPr/>
            <p:nvPr/>
          </p:nvSpPr>
          <p:spPr>
            <a:xfrm>
              <a:off x="3009485" y="3318525"/>
              <a:ext cx="93725" cy="937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34" name="任意多边形 63">
              <a:extLst>
                <a:ext uri="{FF2B5EF4-FFF2-40B4-BE49-F238E27FC236}">
                  <a16:creationId xmlns:a16="http://schemas.microsoft.com/office/drawing/2014/main" id="{BE85BE40-38A0-4FDB-8302-7D9537A083F0}"/>
                </a:ext>
              </a:extLst>
            </p:cNvPr>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sp>
          <p:nvSpPr>
            <p:cNvPr id="35" name="椭圆 34">
              <a:extLst>
                <a:ext uri="{FF2B5EF4-FFF2-40B4-BE49-F238E27FC236}">
                  <a16:creationId xmlns:a16="http://schemas.microsoft.com/office/drawing/2014/main" id="{DA0C9FEA-26F8-4ADF-80BF-33DBF3EB084D}"/>
                </a:ext>
              </a:extLst>
            </p:cNvPr>
            <p:cNvSpPr/>
            <p:nvPr/>
          </p:nvSpPr>
          <p:spPr>
            <a:xfrm>
              <a:off x="3403594" y="5089017"/>
              <a:ext cx="93725" cy="937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dirty="0">
                <a:solidFill>
                  <a:prstClr val="white"/>
                </a:solidFill>
                <a:cs typeface="+mn-ea"/>
                <a:sym typeface="+mn-lt"/>
              </a:endParaRPr>
            </a:p>
          </p:txBody>
        </p:sp>
      </p:grpSp>
      <p:sp>
        <p:nvSpPr>
          <p:cNvPr id="37" name="文本框 36">
            <a:extLst>
              <a:ext uri="{FF2B5EF4-FFF2-40B4-BE49-F238E27FC236}">
                <a16:creationId xmlns:a16="http://schemas.microsoft.com/office/drawing/2014/main" id="{94616BCE-75C2-4194-A127-C865683C2958}"/>
              </a:ext>
            </a:extLst>
          </p:cNvPr>
          <p:cNvSpPr txBox="1"/>
          <p:nvPr/>
        </p:nvSpPr>
        <p:spPr>
          <a:xfrm>
            <a:off x="1742462" y="4490023"/>
            <a:ext cx="3156679" cy="1465401"/>
          </a:xfrm>
          <a:prstGeom prst="rect">
            <a:avLst/>
          </a:prstGeom>
          <a:noFill/>
        </p:spPr>
        <p:txBody>
          <a:bodyPr wrap="square" rtlCol="0">
            <a:spAutoFit/>
          </a:bodyPr>
          <a:lstStyle/>
          <a:p>
            <a:pPr>
              <a:lnSpc>
                <a:spcPct val="130000"/>
              </a:lnSpc>
            </a:pPr>
            <a:r>
              <a:rPr lang="en-US" altLang="zh-CN" sz="1400" dirty="0">
                <a:cs typeface="+mn-ea"/>
                <a:sym typeface="+mn-lt"/>
              </a:rPr>
              <a:t>We successfully created a model of the bicycle rental system using Arena and conducted thorough simulations with satisfactory verified and validated.</a:t>
            </a:r>
            <a:endParaRPr lang="zh-CN" altLang="en-US" sz="1400" dirty="0">
              <a:cs typeface="+mn-ea"/>
              <a:sym typeface="+mn-lt"/>
            </a:endParaRPr>
          </a:p>
        </p:txBody>
      </p:sp>
      <p:sp>
        <p:nvSpPr>
          <p:cNvPr id="39" name="文本框 38">
            <a:extLst>
              <a:ext uri="{FF2B5EF4-FFF2-40B4-BE49-F238E27FC236}">
                <a16:creationId xmlns:a16="http://schemas.microsoft.com/office/drawing/2014/main" id="{6C412D26-B907-4B66-B727-514E169C158F}"/>
              </a:ext>
            </a:extLst>
          </p:cNvPr>
          <p:cNvSpPr txBox="1"/>
          <p:nvPr/>
        </p:nvSpPr>
        <p:spPr>
          <a:xfrm>
            <a:off x="788895" y="1146880"/>
            <a:ext cx="3611800" cy="1745478"/>
          </a:xfrm>
          <a:prstGeom prst="rect">
            <a:avLst/>
          </a:prstGeom>
          <a:noFill/>
        </p:spPr>
        <p:txBody>
          <a:bodyPr wrap="square" rtlCol="0">
            <a:spAutoFit/>
          </a:bodyPr>
          <a:lstStyle/>
          <a:p>
            <a:pPr>
              <a:lnSpc>
                <a:spcPct val="130000"/>
              </a:lnSpc>
            </a:pPr>
            <a:r>
              <a:rPr lang="en-US" altLang="zh-CN" sz="1400" dirty="0">
                <a:cs typeface="+mn-ea"/>
                <a:sym typeface="+mn-lt"/>
              </a:rPr>
              <a:t>The average waiting time for renting or returning bicycles exceeded one hour in total for a significant portion of tourists. This indicates that the current system is not satisfactory according to the management's criteria.</a:t>
            </a:r>
            <a:endParaRPr lang="zh-CN" altLang="en-US" sz="1400" dirty="0">
              <a:cs typeface="+mn-ea"/>
              <a:sym typeface="+mn-lt"/>
            </a:endParaRPr>
          </a:p>
        </p:txBody>
      </p:sp>
      <p:sp>
        <p:nvSpPr>
          <p:cNvPr id="41" name="文本框 40">
            <a:extLst>
              <a:ext uri="{FF2B5EF4-FFF2-40B4-BE49-F238E27FC236}">
                <a16:creationId xmlns:a16="http://schemas.microsoft.com/office/drawing/2014/main" id="{FF9639C8-CE0E-496C-90E1-B2FF0CCEF9F1}"/>
              </a:ext>
            </a:extLst>
          </p:cNvPr>
          <p:cNvSpPr txBox="1"/>
          <p:nvPr/>
        </p:nvSpPr>
        <p:spPr>
          <a:xfrm>
            <a:off x="6890217" y="4875509"/>
            <a:ext cx="2154075" cy="1185324"/>
          </a:xfrm>
          <a:prstGeom prst="rect">
            <a:avLst/>
          </a:prstGeom>
          <a:noFill/>
        </p:spPr>
        <p:txBody>
          <a:bodyPr wrap="square" rtlCol="0">
            <a:spAutoFit/>
          </a:bodyPr>
          <a:lstStyle/>
          <a:p>
            <a:pPr>
              <a:lnSpc>
                <a:spcPct val="130000"/>
              </a:lnSpc>
            </a:pPr>
            <a:r>
              <a:rPr lang="en-US" altLang="zh-CN" sz="1400" dirty="0">
                <a:cs typeface="+mn-ea"/>
                <a:sym typeface="+mn-lt"/>
              </a:rPr>
              <a:t>To have the average waiting time of over 80% tourists less than 15 minutes, we need:</a:t>
            </a:r>
            <a:endParaRPr lang="zh-CN" altLang="en-US" sz="1400" dirty="0">
              <a:cs typeface="+mn-ea"/>
              <a:sym typeface="+mn-lt"/>
            </a:endParaRPr>
          </a:p>
        </p:txBody>
      </p:sp>
      <p:sp>
        <p:nvSpPr>
          <p:cNvPr id="43" name="文本框 42">
            <a:extLst>
              <a:ext uri="{FF2B5EF4-FFF2-40B4-BE49-F238E27FC236}">
                <a16:creationId xmlns:a16="http://schemas.microsoft.com/office/drawing/2014/main" id="{3C91D6AF-C99D-40E2-8EF6-C645BEF5B5FC}"/>
              </a:ext>
            </a:extLst>
          </p:cNvPr>
          <p:cNvSpPr txBox="1"/>
          <p:nvPr/>
        </p:nvSpPr>
        <p:spPr>
          <a:xfrm>
            <a:off x="8085983" y="907244"/>
            <a:ext cx="3190125" cy="1745478"/>
          </a:xfrm>
          <a:prstGeom prst="rect">
            <a:avLst/>
          </a:prstGeom>
          <a:noFill/>
        </p:spPr>
        <p:txBody>
          <a:bodyPr wrap="square" rtlCol="0">
            <a:spAutoFit/>
          </a:bodyPr>
          <a:lstStyle/>
          <a:p>
            <a:pPr>
              <a:lnSpc>
                <a:spcPct val="130000"/>
              </a:lnSpc>
            </a:pPr>
            <a:r>
              <a:rPr lang="en-US" altLang="zh-CN" sz="1400" dirty="0">
                <a:cs typeface="+mn-ea"/>
                <a:sym typeface="+mn-lt"/>
              </a:rPr>
              <a:t>Additionally, we also have done further experiments to find the most profitable solution, under the circumstance that numbers of bicycles and docks are not the same for each attraction:</a:t>
            </a:r>
            <a:endParaRPr lang="zh-CN" altLang="en-US" sz="1400" dirty="0">
              <a:cs typeface="+mn-ea"/>
              <a:sym typeface="+mn-lt"/>
            </a:endParaRPr>
          </a:p>
        </p:txBody>
      </p:sp>
      <p:sp>
        <p:nvSpPr>
          <p:cNvPr id="44" name="文本框 43">
            <a:extLst>
              <a:ext uri="{FF2B5EF4-FFF2-40B4-BE49-F238E27FC236}">
                <a16:creationId xmlns:a16="http://schemas.microsoft.com/office/drawing/2014/main" id="{E7B3919B-92AD-403D-B774-F14FF5D55E59}"/>
              </a:ext>
            </a:extLst>
          </p:cNvPr>
          <p:cNvSpPr txBox="1"/>
          <p:nvPr/>
        </p:nvSpPr>
        <p:spPr>
          <a:xfrm>
            <a:off x="831527" y="240306"/>
            <a:ext cx="2082621" cy="523220"/>
          </a:xfrm>
          <a:prstGeom prst="rect">
            <a:avLst/>
          </a:prstGeom>
          <a:noFill/>
        </p:spPr>
        <p:txBody>
          <a:bodyPr wrap="none" rtlCol="0">
            <a:spAutoFit/>
          </a:bodyPr>
          <a:lstStyle/>
          <a:p>
            <a:r>
              <a:rPr lang="en-US" altLang="zh-CN"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Conclusion</a:t>
            </a:r>
            <a:endParaRPr lang="zh-CN" altLang="en-US"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pic>
        <p:nvPicPr>
          <p:cNvPr id="3" name="图片 2">
            <a:extLst>
              <a:ext uri="{FF2B5EF4-FFF2-40B4-BE49-F238E27FC236}">
                <a16:creationId xmlns:a16="http://schemas.microsoft.com/office/drawing/2014/main" id="{643F6CF9-A06F-EAE6-FC93-B98BC17F1064}"/>
              </a:ext>
            </a:extLst>
          </p:cNvPr>
          <p:cNvPicPr>
            <a:picLocks noChangeAspect="1"/>
          </p:cNvPicPr>
          <p:nvPr/>
        </p:nvPicPr>
        <p:blipFill>
          <a:blip r:embed="rId2"/>
          <a:stretch>
            <a:fillRect/>
          </a:stretch>
        </p:blipFill>
        <p:spPr>
          <a:xfrm>
            <a:off x="9270395" y="4621427"/>
            <a:ext cx="2409435" cy="1343579"/>
          </a:xfrm>
          <a:prstGeom prst="rect">
            <a:avLst/>
          </a:prstGeom>
        </p:spPr>
      </p:pic>
      <p:sp>
        <p:nvSpPr>
          <p:cNvPr id="50" name="文本框 49">
            <a:extLst>
              <a:ext uri="{FF2B5EF4-FFF2-40B4-BE49-F238E27FC236}">
                <a16:creationId xmlns:a16="http://schemas.microsoft.com/office/drawing/2014/main" id="{6FC4E524-9F4F-2519-A6C9-2F2A868A5393}"/>
              </a:ext>
            </a:extLst>
          </p:cNvPr>
          <p:cNvSpPr txBox="1"/>
          <p:nvPr/>
        </p:nvSpPr>
        <p:spPr>
          <a:xfrm>
            <a:off x="6890217" y="6060833"/>
            <a:ext cx="6479215" cy="307777"/>
          </a:xfrm>
          <a:prstGeom prst="rect">
            <a:avLst/>
          </a:prstGeom>
          <a:noFill/>
        </p:spPr>
        <p:txBody>
          <a:bodyPr wrap="square">
            <a:spAutoFit/>
          </a:bodyPr>
          <a:lstStyle/>
          <a:p>
            <a:r>
              <a:rPr lang="en-US" altLang="zh-CN" sz="1400" dirty="0"/>
              <a:t>Assuming the bike is sold at $50, we could earn $6200.</a:t>
            </a:r>
            <a:endParaRPr lang="zh-CN" altLang="en-US" sz="1400" dirty="0"/>
          </a:p>
        </p:txBody>
      </p:sp>
      <p:pic>
        <p:nvPicPr>
          <p:cNvPr id="52" name="图片 51">
            <a:extLst>
              <a:ext uri="{FF2B5EF4-FFF2-40B4-BE49-F238E27FC236}">
                <a16:creationId xmlns:a16="http://schemas.microsoft.com/office/drawing/2014/main" id="{89D0D8F5-8408-8C9D-AEFB-791752AF329D}"/>
              </a:ext>
            </a:extLst>
          </p:cNvPr>
          <p:cNvPicPr>
            <a:picLocks noChangeAspect="1"/>
          </p:cNvPicPr>
          <p:nvPr/>
        </p:nvPicPr>
        <p:blipFill>
          <a:blip r:embed="rId3"/>
          <a:stretch>
            <a:fillRect/>
          </a:stretch>
        </p:blipFill>
        <p:spPr>
          <a:xfrm>
            <a:off x="5856978" y="2065052"/>
            <a:ext cx="2154075" cy="1203357"/>
          </a:xfrm>
          <a:prstGeom prst="rect">
            <a:avLst/>
          </a:prstGeom>
        </p:spPr>
      </p:pic>
      <p:sp>
        <p:nvSpPr>
          <p:cNvPr id="56" name="文本框 55">
            <a:extLst>
              <a:ext uri="{FF2B5EF4-FFF2-40B4-BE49-F238E27FC236}">
                <a16:creationId xmlns:a16="http://schemas.microsoft.com/office/drawing/2014/main" id="{7B6BEBD6-7856-38DA-244B-8C942CEB2E8B}"/>
              </a:ext>
            </a:extLst>
          </p:cNvPr>
          <p:cNvSpPr txBox="1"/>
          <p:nvPr/>
        </p:nvSpPr>
        <p:spPr>
          <a:xfrm>
            <a:off x="7375071" y="3262641"/>
            <a:ext cx="6683828" cy="307777"/>
          </a:xfrm>
          <a:prstGeom prst="rect">
            <a:avLst/>
          </a:prstGeom>
          <a:noFill/>
        </p:spPr>
        <p:txBody>
          <a:bodyPr wrap="square">
            <a:spAutoFit/>
          </a:bodyPr>
          <a:lstStyle/>
          <a:p>
            <a:r>
              <a:rPr lang="en-US" altLang="zh-CN" sz="1400" dirty="0"/>
              <a:t>Assuming the bike is sold at $50, we could earn $8150.</a:t>
            </a:r>
            <a:endParaRPr lang="zh-CN" altLang="en-US" sz="1400" dirty="0"/>
          </a:p>
        </p:txBody>
      </p:sp>
      <p:pic>
        <p:nvPicPr>
          <p:cNvPr id="59" name="图片 58">
            <a:extLst>
              <a:ext uri="{FF2B5EF4-FFF2-40B4-BE49-F238E27FC236}">
                <a16:creationId xmlns:a16="http://schemas.microsoft.com/office/drawing/2014/main" id="{46919F70-DA1D-143A-07A7-DDB04A877B05}"/>
              </a:ext>
            </a:extLst>
          </p:cNvPr>
          <p:cNvPicPr>
            <a:picLocks noChangeAspect="1"/>
          </p:cNvPicPr>
          <p:nvPr/>
        </p:nvPicPr>
        <p:blipFill>
          <a:blip r:embed="rId4"/>
          <a:stretch>
            <a:fillRect/>
          </a:stretch>
        </p:blipFill>
        <p:spPr>
          <a:xfrm>
            <a:off x="4510096" y="158538"/>
            <a:ext cx="7681904" cy="4235658"/>
          </a:xfrm>
          <a:prstGeom prst="rect">
            <a:avLst/>
          </a:prstGeom>
        </p:spPr>
      </p:pic>
      <p:pic>
        <p:nvPicPr>
          <p:cNvPr id="60" name="图片 59">
            <a:extLst>
              <a:ext uri="{FF2B5EF4-FFF2-40B4-BE49-F238E27FC236}">
                <a16:creationId xmlns:a16="http://schemas.microsoft.com/office/drawing/2014/main" id="{5E909FB6-C2E0-0883-0D37-FE40B7697EAA}"/>
              </a:ext>
            </a:extLst>
          </p:cNvPr>
          <p:cNvPicPr>
            <a:picLocks noChangeAspect="1"/>
          </p:cNvPicPr>
          <p:nvPr/>
        </p:nvPicPr>
        <p:blipFill>
          <a:blip r:embed="rId5"/>
          <a:stretch>
            <a:fillRect/>
          </a:stretch>
        </p:blipFill>
        <p:spPr>
          <a:xfrm>
            <a:off x="4755926" y="4370508"/>
            <a:ext cx="7432926" cy="1540832"/>
          </a:xfrm>
          <a:prstGeom prst="rect">
            <a:avLst/>
          </a:prstGeom>
        </p:spPr>
      </p:pic>
    </p:spTree>
    <p:extLst>
      <p:ext uri="{BB962C8B-B14F-4D97-AF65-F5344CB8AC3E}">
        <p14:creationId xmlns:p14="http://schemas.microsoft.com/office/powerpoint/2010/main" val="1248770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par>
                                <p:cTn id="33" presetID="53" presetClass="entr" presetSubtype="16" fill="hold" grpId="0" nodeType="withEffect">
                                  <p:stCondLst>
                                    <p:cond delay="0"/>
                                  </p:stCondLst>
                                  <p:iterate type="wd">
                                    <p:tmPct val="7000"/>
                                  </p:iterate>
                                  <p:childTnLst>
                                    <p:set>
                                      <p:cBhvr>
                                        <p:cTn id="34" dur="1" fill="hold">
                                          <p:stCondLst>
                                            <p:cond delay="0"/>
                                          </p:stCondLst>
                                        </p:cTn>
                                        <p:tgtEl>
                                          <p:spTgt spid="37"/>
                                        </p:tgtEl>
                                        <p:attrNameLst>
                                          <p:attrName>style.visibility</p:attrName>
                                        </p:attrNameLst>
                                      </p:cBhvr>
                                      <p:to>
                                        <p:strVal val="visible"/>
                                      </p:to>
                                    </p:set>
                                    <p:anim calcmode="lin" valueType="num">
                                      <p:cBhvr>
                                        <p:cTn id="35" dur="500" fill="hold"/>
                                        <p:tgtEl>
                                          <p:spTgt spid="37"/>
                                        </p:tgtEl>
                                        <p:attrNameLst>
                                          <p:attrName>ppt_w</p:attrName>
                                        </p:attrNameLst>
                                      </p:cBhvr>
                                      <p:tavLst>
                                        <p:tav tm="0">
                                          <p:val>
                                            <p:fltVal val="0"/>
                                          </p:val>
                                        </p:tav>
                                        <p:tav tm="100000">
                                          <p:val>
                                            <p:strVal val="#ppt_w"/>
                                          </p:val>
                                        </p:tav>
                                      </p:tavLst>
                                    </p:anim>
                                    <p:anim calcmode="lin" valueType="num">
                                      <p:cBhvr>
                                        <p:cTn id="36" dur="500" fill="hold"/>
                                        <p:tgtEl>
                                          <p:spTgt spid="37"/>
                                        </p:tgtEl>
                                        <p:attrNameLst>
                                          <p:attrName>ppt_h</p:attrName>
                                        </p:attrNameLst>
                                      </p:cBhvr>
                                      <p:tavLst>
                                        <p:tav tm="0">
                                          <p:val>
                                            <p:fltVal val="0"/>
                                          </p:val>
                                        </p:tav>
                                        <p:tav tm="100000">
                                          <p:val>
                                            <p:strVal val="#ppt_h"/>
                                          </p:val>
                                        </p:tav>
                                      </p:tavLst>
                                    </p:anim>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par>
                                <p:cTn id="43" presetID="53" presetClass="entr" presetSubtype="16" fill="hold" grpId="0" nodeType="withEffect">
                                  <p:stCondLst>
                                    <p:cond delay="0"/>
                                  </p:stCondLst>
                                  <p:iterate type="wd">
                                    <p:tmPct val="7000"/>
                                  </p:iterate>
                                  <p:childTnLst>
                                    <p:set>
                                      <p:cBhvr>
                                        <p:cTn id="44" dur="1" fill="hold">
                                          <p:stCondLst>
                                            <p:cond delay="0"/>
                                          </p:stCondLst>
                                        </p:cTn>
                                        <p:tgtEl>
                                          <p:spTgt spid="39"/>
                                        </p:tgtEl>
                                        <p:attrNameLst>
                                          <p:attrName>style.visibility</p:attrName>
                                        </p:attrNameLst>
                                      </p:cBhvr>
                                      <p:to>
                                        <p:strVal val="visible"/>
                                      </p:to>
                                    </p:set>
                                    <p:anim calcmode="lin" valueType="num">
                                      <p:cBhvr>
                                        <p:cTn id="45" dur="500" fill="hold"/>
                                        <p:tgtEl>
                                          <p:spTgt spid="39"/>
                                        </p:tgtEl>
                                        <p:attrNameLst>
                                          <p:attrName>ppt_w</p:attrName>
                                        </p:attrNameLst>
                                      </p:cBhvr>
                                      <p:tavLst>
                                        <p:tav tm="0">
                                          <p:val>
                                            <p:fltVal val="0"/>
                                          </p:val>
                                        </p:tav>
                                        <p:tav tm="100000">
                                          <p:val>
                                            <p:strVal val="#ppt_w"/>
                                          </p:val>
                                        </p:tav>
                                      </p:tavLst>
                                    </p:anim>
                                    <p:anim calcmode="lin" valueType="num">
                                      <p:cBhvr>
                                        <p:cTn id="46" dur="500" fill="hold"/>
                                        <p:tgtEl>
                                          <p:spTgt spid="39"/>
                                        </p:tgtEl>
                                        <p:attrNameLst>
                                          <p:attrName>ppt_h</p:attrName>
                                        </p:attrNameLst>
                                      </p:cBhvr>
                                      <p:tavLst>
                                        <p:tav tm="0">
                                          <p:val>
                                            <p:fltVal val="0"/>
                                          </p:val>
                                        </p:tav>
                                        <p:tav tm="100000">
                                          <p:val>
                                            <p:strVal val="#ppt_h"/>
                                          </p:val>
                                        </p:tav>
                                      </p:tavLst>
                                    </p:anim>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randombar(horizontal)">
                                      <p:cBhvr>
                                        <p:cTn id="52" dur="500"/>
                                        <p:tgtEl>
                                          <p:spTgt spid="59"/>
                                        </p:tgtEl>
                                      </p:cBhvr>
                                    </p:animEffect>
                                  </p:childTnLst>
                                </p:cTn>
                              </p:par>
                              <p:par>
                                <p:cTn id="53" presetID="14" presetClass="entr" presetSubtype="1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randombar(horizontal)">
                                      <p:cBhvr>
                                        <p:cTn id="55" dur="500"/>
                                        <p:tgtEl>
                                          <p:spTgt spid="60"/>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xit" presetSubtype="10" fill="hold" nodeType="clickEffect">
                                  <p:stCondLst>
                                    <p:cond delay="0"/>
                                  </p:stCondLst>
                                  <p:childTnLst>
                                    <p:animEffect transition="out" filter="randombar(horizontal)">
                                      <p:cBhvr>
                                        <p:cTn id="59" dur="500"/>
                                        <p:tgtEl>
                                          <p:spTgt spid="59"/>
                                        </p:tgtEl>
                                      </p:cBhvr>
                                    </p:animEffect>
                                    <p:set>
                                      <p:cBhvr>
                                        <p:cTn id="60" dur="1" fill="hold">
                                          <p:stCondLst>
                                            <p:cond delay="499"/>
                                          </p:stCondLst>
                                        </p:cTn>
                                        <p:tgtEl>
                                          <p:spTgt spid="59"/>
                                        </p:tgtEl>
                                        <p:attrNameLst>
                                          <p:attrName>style.visibility</p:attrName>
                                        </p:attrNameLst>
                                      </p:cBhvr>
                                      <p:to>
                                        <p:strVal val="hidden"/>
                                      </p:to>
                                    </p:set>
                                  </p:childTnLst>
                                </p:cTn>
                              </p:par>
                              <p:par>
                                <p:cTn id="61" presetID="14" presetClass="exit" presetSubtype="10" fill="hold" nodeType="withEffect">
                                  <p:stCondLst>
                                    <p:cond delay="0"/>
                                  </p:stCondLst>
                                  <p:childTnLst>
                                    <p:animEffect transition="out" filter="randombar(horizontal)">
                                      <p:cBhvr>
                                        <p:cTn id="62" dur="500"/>
                                        <p:tgtEl>
                                          <p:spTgt spid="60"/>
                                        </p:tgtEl>
                                      </p:cBhvr>
                                    </p:animEffect>
                                    <p:set>
                                      <p:cBhvr>
                                        <p:cTn id="63" dur="1" fill="hold">
                                          <p:stCondLst>
                                            <p:cond delay="499"/>
                                          </p:stCondLst>
                                        </p:cTn>
                                        <p:tgtEl>
                                          <p:spTgt spid="60"/>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wipe(up)">
                                      <p:cBhvr>
                                        <p:cTn id="68" dur="500"/>
                                        <p:tgtEl>
                                          <p:spTgt spid="21"/>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1000"/>
                                        <p:tgtEl>
                                          <p:spTgt spid="3"/>
                                        </p:tgtEl>
                                      </p:cBhvr>
                                    </p:animEffect>
                                    <p:anim calcmode="lin" valueType="num">
                                      <p:cBhvr>
                                        <p:cTn id="74" dur="1000" fill="hold"/>
                                        <p:tgtEl>
                                          <p:spTgt spid="3"/>
                                        </p:tgtEl>
                                        <p:attrNameLst>
                                          <p:attrName>ppt_x</p:attrName>
                                        </p:attrNameLst>
                                      </p:cBhvr>
                                      <p:tavLst>
                                        <p:tav tm="0">
                                          <p:val>
                                            <p:strVal val="#ppt_x"/>
                                          </p:val>
                                        </p:tav>
                                        <p:tav tm="100000">
                                          <p:val>
                                            <p:strVal val="#ppt_x"/>
                                          </p:val>
                                        </p:tav>
                                      </p:tavLst>
                                    </p:anim>
                                    <p:anim calcmode="lin" valueType="num">
                                      <p:cBhvr>
                                        <p:cTn id="75" dur="1000" fill="hold"/>
                                        <p:tgtEl>
                                          <p:spTgt spid="3"/>
                                        </p:tgtEl>
                                        <p:attrNameLst>
                                          <p:attrName>ppt_y</p:attrName>
                                        </p:attrNameLst>
                                      </p:cBhvr>
                                      <p:tavLst>
                                        <p:tav tm="0">
                                          <p:val>
                                            <p:strVal val="#ppt_y+.1"/>
                                          </p:val>
                                        </p:tav>
                                        <p:tav tm="100000">
                                          <p:val>
                                            <p:strVal val="#ppt_y"/>
                                          </p:val>
                                        </p:tav>
                                      </p:tavLst>
                                    </p:anim>
                                  </p:childTnLst>
                                </p:cTn>
                              </p:par>
                              <p:par>
                                <p:cTn id="76" presetID="53" presetClass="entr" presetSubtype="16" fill="hold" grpId="0" nodeType="withEffect">
                                  <p:stCondLst>
                                    <p:cond delay="800"/>
                                  </p:stCondLst>
                                  <p:iterate type="wd">
                                    <p:tmPct val="7000"/>
                                  </p:iterate>
                                  <p:childTnLst>
                                    <p:set>
                                      <p:cBhvr>
                                        <p:cTn id="77" dur="1" fill="hold">
                                          <p:stCondLst>
                                            <p:cond delay="0"/>
                                          </p:stCondLst>
                                        </p:cTn>
                                        <p:tgtEl>
                                          <p:spTgt spid="41"/>
                                        </p:tgtEl>
                                        <p:attrNameLst>
                                          <p:attrName>style.visibility</p:attrName>
                                        </p:attrNameLst>
                                      </p:cBhvr>
                                      <p:to>
                                        <p:strVal val="visible"/>
                                      </p:to>
                                    </p:set>
                                    <p:anim calcmode="lin" valueType="num">
                                      <p:cBhvr>
                                        <p:cTn id="78" dur="500" fill="hold"/>
                                        <p:tgtEl>
                                          <p:spTgt spid="41"/>
                                        </p:tgtEl>
                                        <p:attrNameLst>
                                          <p:attrName>ppt_w</p:attrName>
                                        </p:attrNameLst>
                                      </p:cBhvr>
                                      <p:tavLst>
                                        <p:tav tm="0">
                                          <p:val>
                                            <p:fltVal val="0"/>
                                          </p:val>
                                        </p:tav>
                                        <p:tav tm="100000">
                                          <p:val>
                                            <p:strVal val="#ppt_w"/>
                                          </p:val>
                                        </p:tav>
                                      </p:tavLst>
                                    </p:anim>
                                    <p:anim calcmode="lin" valueType="num">
                                      <p:cBhvr>
                                        <p:cTn id="79" dur="500" fill="hold"/>
                                        <p:tgtEl>
                                          <p:spTgt spid="41"/>
                                        </p:tgtEl>
                                        <p:attrNameLst>
                                          <p:attrName>ppt_h</p:attrName>
                                        </p:attrNameLst>
                                      </p:cBhvr>
                                      <p:tavLst>
                                        <p:tav tm="0">
                                          <p:val>
                                            <p:fltVal val="0"/>
                                          </p:val>
                                        </p:tav>
                                        <p:tav tm="100000">
                                          <p:val>
                                            <p:strVal val="#ppt_h"/>
                                          </p:val>
                                        </p:tav>
                                      </p:tavLst>
                                    </p:anim>
                                    <p:animEffect transition="in" filter="fade">
                                      <p:cBhvr>
                                        <p:cTn id="80" dur="500"/>
                                        <p:tgtEl>
                                          <p:spTgt spid="41"/>
                                        </p:tgtEl>
                                      </p:cBhvr>
                                    </p:animEffect>
                                  </p:childTnLst>
                                </p:cTn>
                              </p:par>
                              <p:par>
                                <p:cTn id="81" presetID="42" presetClass="entr" presetSubtype="0" fill="hold" grpId="0" nodeType="withEffect">
                                  <p:stCondLst>
                                    <p:cond delay="80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1000"/>
                                        <p:tgtEl>
                                          <p:spTgt spid="50"/>
                                        </p:tgtEl>
                                      </p:cBhvr>
                                    </p:animEffect>
                                    <p:anim calcmode="lin" valueType="num">
                                      <p:cBhvr>
                                        <p:cTn id="84" dur="1000" fill="hold"/>
                                        <p:tgtEl>
                                          <p:spTgt spid="50"/>
                                        </p:tgtEl>
                                        <p:attrNameLst>
                                          <p:attrName>ppt_x</p:attrName>
                                        </p:attrNameLst>
                                      </p:cBhvr>
                                      <p:tavLst>
                                        <p:tav tm="0">
                                          <p:val>
                                            <p:strVal val="#ppt_x"/>
                                          </p:val>
                                        </p:tav>
                                        <p:tav tm="100000">
                                          <p:val>
                                            <p:strVal val="#ppt_x"/>
                                          </p:val>
                                        </p:tav>
                                      </p:tavLst>
                                    </p:anim>
                                    <p:anim calcmode="lin" valueType="num">
                                      <p:cBhvr>
                                        <p:cTn id="85"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wipe(down)">
                                      <p:cBhvr>
                                        <p:cTn id="90" dur="500"/>
                                        <p:tgtEl>
                                          <p:spTgt spid="31"/>
                                        </p:tgtEl>
                                      </p:cBhvr>
                                    </p:animEffect>
                                  </p:childTnLst>
                                </p:cTn>
                              </p:par>
                              <p:par>
                                <p:cTn id="91" presetID="42" presetClass="entr" presetSubtype="0" fill="hold"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fade">
                                      <p:cBhvr>
                                        <p:cTn id="93" dur="1000"/>
                                        <p:tgtEl>
                                          <p:spTgt spid="52"/>
                                        </p:tgtEl>
                                      </p:cBhvr>
                                    </p:animEffect>
                                    <p:anim calcmode="lin" valueType="num">
                                      <p:cBhvr>
                                        <p:cTn id="94" dur="1000" fill="hold"/>
                                        <p:tgtEl>
                                          <p:spTgt spid="52"/>
                                        </p:tgtEl>
                                        <p:attrNameLst>
                                          <p:attrName>ppt_x</p:attrName>
                                        </p:attrNameLst>
                                      </p:cBhvr>
                                      <p:tavLst>
                                        <p:tav tm="0">
                                          <p:val>
                                            <p:strVal val="#ppt_x"/>
                                          </p:val>
                                        </p:tav>
                                        <p:tav tm="100000">
                                          <p:val>
                                            <p:strVal val="#ppt_x"/>
                                          </p:val>
                                        </p:tav>
                                      </p:tavLst>
                                    </p:anim>
                                    <p:anim calcmode="lin" valueType="num">
                                      <p:cBhvr>
                                        <p:cTn id="95" dur="1000" fill="hold"/>
                                        <p:tgtEl>
                                          <p:spTgt spid="52"/>
                                        </p:tgtEl>
                                        <p:attrNameLst>
                                          <p:attrName>ppt_y</p:attrName>
                                        </p:attrNameLst>
                                      </p:cBhvr>
                                      <p:tavLst>
                                        <p:tav tm="0">
                                          <p:val>
                                            <p:strVal val="#ppt_y+.1"/>
                                          </p:val>
                                        </p:tav>
                                        <p:tav tm="100000">
                                          <p:val>
                                            <p:strVal val="#ppt_y"/>
                                          </p:val>
                                        </p:tav>
                                      </p:tavLst>
                                    </p:anim>
                                  </p:childTnLst>
                                </p:cTn>
                              </p:par>
                              <p:par>
                                <p:cTn id="96" presetID="42" presetClass="entr" presetSubtype="0" fill="hold" grpId="0" nodeType="withEffect">
                                  <p:stCondLst>
                                    <p:cond delay="800"/>
                                  </p:stCondLst>
                                  <p:childTnLst>
                                    <p:set>
                                      <p:cBhvr>
                                        <p:cTn id="97" dur="1" fill="hold">
                                          <p:stCondLst>
                                            <p:cond delay="0"/>
                                          </p:stCondLst>
                                        </p:cTn>
                                        <p:tgtEl>
                                          <p:spTgt spid="56"/>
                                        </p:tgtEl>
                                        <p:attrNameLst>
                                          <p:attrName>style.visibility</p:attrName>
                                        </p:attrNameLst>
                                      </p:cBhvr>
                                      <p:to>
                                        <p:strVal val="visible"/>
                                      </p:to>
                                    </p:set>
                                    <p:animEffect transition="in" filter="fade">
                                      <p:cBhvr>
                                        <p:cTn id="98" dur="1000"/>
                                        <p:tgtEl>
                                          <p:spTgt spid="56"/>
                                        </p:tgtEl>
                                      </p:cBhvr>
                                    </p:animEffect>
                                    <p:anim calcmode="lin" valueType="num">
                                      <p:cBhvr>
                                        <p:cTn id="99" dur="1000" fill="hold"/>
                                        <p:tgtEl>
                                          <p:spTgt spid="56"/>
                                        </p:tgtEl>
                                        <p:attrNameLst>
                                          <p:attrName>ppt_x</p:attrName>
                                        </p:attrNameLst>
                                      </p:cBhvr>
                                      <p:tavLst>
                                        <p:tav tm="0">
                                          <p:val>
                                            <p:strVal val="#ppt_x"/>
                                          </p:val>
                                        </p:tav>
                                        <p:tav tm="100000">
                                          <p:val>
                                            <p:strVal val="#ppt_x"/>
                                          </p:val>
                                        </p:tav>
                                      </p:tavLst>
                                    </p:anim>
                                    <p:anim calcmode="lin" valueType="num">
                                      <p:cBhvr>
                                        <p:cTn id="100" dur="1000" fill="hold"/>
                                        <p:tgtEl>
                                          <p:spTgt spid="56"/>
                                        </p:tgtEl>
                                        <p:attrNameLst>
                                          <p:attrName>ppt_y</p:attrName>
                                        </p:attrNameLst>
                                      </p:cBhvr>
                                      <p:tavLst>
                                        <p:tav tm="0">
                                          <p:val>
                                            <p:strVal val="#ppt_y+.1"/>
                                          </p:val>
                                        </p:tav>
                                        <p:tav tm="100000">
                                          <p:val>
                                            <p:strVal val="#ppt_y"/>
                                          </p:val>
                                        </p:tav>
                                      </p:tavLst>
                                    </p:anim>
                                  </p:childTnLst>
                                </p:cTn>
                              </p:par>
                              <p:par>
                                <p:cTn id="101" presetID="53" presetClass="entr" presetSubtype="16" fill="hold" grpId="0" nodeType="withEffect">
                                  <p:stCondLst>
                                    <p:cond delay="800"/>
                                  </p:stCondLst>
                                  <p:iterate type="wd">
                                    <p:tmPct val="7000"/>
                                  </p:iterate>
                                  <p:childTnLst>
                                    <p:set>
                                      <p:cBhvr>
                                        <p:cTn id="102" dur="1" fill="hold">
                                          <p:stCondLst>
                                            <p:cond delay="0"/>
                                          </p:stCondLst>
                                        </p:cTn>
                                        <p:tgtEl>
                                          <p:spTgt spid="43"/>
                                        </p:tgtEl>
                                        <p:attrNameLst>
                                          <p:attrName>style.visibility</p:attrName>
                                        </p:attrNameLst>
                                      </p:cBhvr>
                                      <p:to>
                                        <p:strVal val="visible"/>
                                      </p:to>
                                    </p:set>
                                    <p:anim calcmode="lin" valueType="num">
                                      <p:cBhvr>
                                        <p:cTn id="103" dur="500" fill="hold"/>
                                        <p:tgtEl>
                                          <p:spTgt spid="43"/>
                                        </p:tgtEl>
                                        <p:attrNameLst>
                                          <p:attrName>ppt_w</p:attrName>
                                        </p:attrNameLst>
                                      </p:cBhvr>
                                      <p:tavLst>
                                        <p:tav tm="0">
                                          <p:val>
                                            <p:fltVal val="0"/>
                                          </p:val>
                                        </p:tav>
                                        <p:tav tm="100000">
                                          <p:val>
                                            <p:strVal val="#ppt_w"/>
                                          </p:val>
                                        </p:tav>
                                      </p:tavLst>
                                    </p:anim>
                                    <p:anim calcmode="lin" valueType="num">
                                      <p:cBhvr>
                                        <p:cTn id="104" dur="500" fill="hold"/>
                                        <p:tgtEl>
                                          <p:spTgt spid="43"/>
                                        </p:tgtEl>
                                        <p:attrNameLst>
                                          <p:attrName>ppt_h</p:attrName>
                                        </p:attrNameLst>
                                      </p:cBhvr>
                                      <p:tavLst>
                                        <p:tav tm="0">
                                          <p:val>
                                            <p:fltVal val="0"/>
                                          </p:val>
                                        </p:tav>
                                        <p:tav tm="100000">
                                          <p:val>
                                            <p:strVal val="#ppt_h"/>
                                          </p:val>
                                        </p:tav>
                                      </p:tavLst>
                                    </p:anim>
                                    <p:animEffect transition="in" filter="fade">
                                      <p:cBhvr>
                                        <p:cTn id="10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9" grpId="0"/>
      <p:bldP spid="41" grpId="0"/>
      <p:bldP spid="43" grpId="0"/>
      <p:bldP spid="50" grpId="0"/>
      <p:bldP spid="5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9E815A28-8789-48F6-BD60-EBC21FCA3421}"/>
              </a:ext>
            </a:extLst>
          </p:cNvPr>
          <p:cNvSpPr txBox="1"/>
          <p:nvPr/>
        </p:nvSpPr>
        <p:spPr>
          <a:xfrm>
            <a:off x="485530" y="2502325"/>
            <a:ext cx="11370036" cy="1200329"/>
          </a:xfrm>
          <a:prstGeom prst="rect">
            <a:avLst/>
          </a:prstGeom>
          <a:noFill/>
        </p:spPr>
        <p:txBody>
          <a:bodyPr wrap="none" rtlCol="0">
            <a:spAutoFit/>
          </a:bodyPr>
          <a:lstStyle/>
          <a:p>
            <a:pPr algn="ctr"/>
            <a:r>
              <a:rPr lang="en-US" altLang="zh-CN" sz="72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Thanks for your watching</a:t>
            </a:r>
            <a:endParaRPr lang="zh-CN" altLang="en-US" sz="72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sp>
        <p:nvSpPr>
          <p:cNvPr id="15" name="文本框 14">
            <a:extLst>
              <a:ext uri="{FF2B5EF4-FFF2-40B4-BE49-F238E27FC236}">
                <a16:creationId xmlns:a16="http://schemas.microsoft.com/office/drawing/2014/main" id="{B9374060-6DD2-4918-9D11-6B0C1A00D1D5}"/>
              </a:ext>
            </a:extLst>
          </p:cNvPr>
          <p:cNvSpPr txBox="1"/>
          <p:nvPr/>
        </p:nvSpPr>
        <p:spPr>
          <a:xfrm>
            <a:off x="5278641" y="3702654"/>
            <a:ext cx="1496500" cy="338554"/>
          </a:xfrm>
          <a:prstGeom prst="rect">
            <a:avLst/>
          </a:prstGeom>
          <a:noFill/>
        </p:spPr>
        <p:txBody>
          <a:bodyPr wrap="none" rtlCol="0">
            <a:spAutoFit/>
          </a:bodyPr>
          <a:lstStyle/>
          <a:p>
            <a:pPr algn="ctr"/>
            <a:r>
              <a:rPr lang="en-US" altLang="zh-CN" sz="1600" b="1" dirty="0">
                <a:solidFill>
                  <a:schemeClr val="tx1">
                    <a:lumMod val="75000"/>
                    <a:lumOff val="25000"/>
                  </a:schemeClr>
                </a:solidFill>
                <a:cs typeface="+mn-ea"/>
                <a:sym typeface="+mn-lt"/>
              </a:rPr>
              <a:t>Presentation</a:t>
            </a:r>
            <a:endParaRPr lang="zh-CN" altLang="en-US" sz="1600" b="1" dirty="0">
              <a:solidFill>
                <a:schemeClr val="tx1">
                  <a:lumMod val="75000"/>
                  <a:lumOff val="25000"/>
                </a:schemeClr>
              </a:solidFill>
              <a:cs typeface="+mn-ea"/>
              <a:sym typeface="+mn-lt"/>
            </a:endParaRPr>
          </a:p>
        </p:txBody>
      </p:sp>
      <p:sp>
        <p:nvSpPr>
          <p:cNvPr id="16" name="矩形: 圆角 15">
            <a:extLst>
              <a:ext uri="{FF2B5EF4-FFF2-40B4-BE49-F238E27FC236}">
                <a16:creationId xmlns:a16="http://schemas.microsoft.com/office/drawing/2014/main" id="{C7FF08FB-88AE-4ADE-863F-676AB54977B7}"/>
              </a:ext>
            </a:extLst>
          </p:cNvPr>
          <p:cNvSpPr/>
          <p:nvPr/>
        </p:nvSpPr>
        <p:spPr>
          <a:xfrm>
            <a:off x="3726873" y="4492675"/>
            <a:ext cx="4738254" cy="379828"/>
          </a:xfrm>
          <a:prstGeom prst="roundRect">
            <a:avLst>
              <a:gd name="adj" fmla="val 50000"/>
            </a:avLst>
          </a:prstGeom>
          <a:gradFill>
            <a:gsLst>
              <a:gs pos="59200">
                <a:srgbClr val="0599D7">
                  <a:alpha val="80000"/>
                </a:srgbClr>
              </a:gs>
              <a:gs pos="42000">
                <a:srgbClr val="0599D7">
                  <a:alpha val="85000"/>
                </a:srgbClr>
              </a:gs>
              <a:gs pos="0">
                <a:srgbClr val="0599D7"/>
              </a:gs>
              <a:gs pos="100000">
                <a:srgbClr val="0599D7"/>
              </a:gs>
            </a:gsLst>
            <a:lin ang="2700000" scaled="0"/>
          </a:gra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cs typeface="+mn-ea"/>
                <a:sym typeface="+mn-lt"/>
              </a:rPr>
              <a:t>Song</a:t>
            </a:r>
            <a:r>
              <a:rPr lang="zh-CN" altLang="en-US" sz="1400" dirty="0">
                <a:cs typeface="+mn-ea"/>
                <a:sym typeface="+mn-lt"/>
              </a:rPr>
              <a:t> </a:t>
            </a:r>
            <a:r>
              <a:rPr lang="en-US" altLang="zh-CN" sz="1400" dirty="0" err="1">
                <a:cs typeface="+mn-ea"/>
                <a:sym typeface="+mn-lt"/>
              </a:rPr>
              <a:t>Ziye</a:t>
            </a:r>
            <a:r>
              <a:rPr lang="en-US" altLang="zh-CN" sz="1400" dirty="0">
                <a:cs typeface="+mn-ea"/>
                <a:sym typeface="+mn-lt"/>
              </a:rPr>
              <a:t>  Huang </a:t>
            </a:r>
            <a:r>
              <a:rPr lang="en-US" altLang="zh-CN" sz="1400" dirty="0" err="1">
                <a:cs typeface="+mn-ea"/>
                <a:sym typeface="+mn-lt"/>
              </a:rPr>
              <a:t>Yuyang</a:t>
            </a:r>
            <a:r>
              <a:rPr lang="en-US" altLang="zh-CN" sz="1400" dirty="0">
                <a:cs typeface="+mn-ea"/>
                <a:sym typeface="+mn-lt"/>
              </a:rPr>
              <a:t>  Tu Teng  Ji </a:t>
            </a:r>
            <a:r>
              <a:rPr lang="en-US" altLang="zh-CN" sz="1400" dirty="0" err="1">
                <a:cs typeface="+mn-ea"/>
                <a:sym typeface="+mn-lt"/>
              </a:rPr>
              <a:t>Xiangtian</a:t>
            </a:r>
            <a:endParaRPr lang="zh-CN" altLang="en-US" sz="1400" dirty="0">
              <a:cs typeface="+mn-ea"/>
              <a:sym typeface="+mn-lt"/>
            </a:endParaRPr>
          </a:p>
        </p:txBody>
      </p:sp>
      <p:pic>
        <p:nvPicPr>
          <p:cNvPr id="3" name="图片 2">
            <a:extLst>
              <a:ext uri="{FF2B5EF4-FFF2-40B4-BE49-F238E27FC236}">
                <a16:creationId xmlns:a16="http://schemas.microsoft.com/office/drawing/2014/main" id="{7184520B-864C-398A-7084-2938FCD3D405}"/>
              </a:ext>
            </a:extLst>
          </p:cNvPr>
          <p:cNvPicPr>
            <a:picLocks noChangeAspect="1"/>
          </p:cNvPicPr>
          <p:nvPr/>
        </p:nvPicPr>
        <p:blipFill>
          <a:blip r:embed="rId2"/>
          <a:stretch>
            <a:fillRect/>
          </a:stretch>
        </p:blipFill>
        <p:spPr>
          <a:xfrm>
            <a:off x="10407757" y="54085"/>
            <a:ext cx="1728800" cy="871544"/>
          </a:xfrm>
          <a:prstGeom prst="rect">
            <a:avLst/>
          </a:prstGeom>
        </p:spPr>
      </p:pic>
    </p:spTree>
    <p:extLst>
      <p:ext uri="{BB962C8B-B14F-4D97-AF65-F5344CB8AC3E}">
        <p14:creationId xmlns:p14="http://schemas.microsoft.com/office/powerpoint/2010/main" val="1647932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1CEE66E-65D7-4C8A-B79E-640CBDBDD609}"/>
              </a:ext>
            </a:extLst>
          </p:cNvPr>
          <p:cNvSpPr txBox="1"/>
          <p:nvPr/>
        </p:nvSpPr>
        <p:spPr>
          <a:xfrm>
            <a:off x="2087880" y="2753082"/>
            <a:ext cx="1207382" cy="1107996"/>
          </a:xfrm>
          <a:prstGeom prst="rect">
            <a:avLst/>
          </a:prstGeom>
          <a:noFill/>
        </p:spPr>
        <p:txBody>
          <a:bodyPr wrap="none" rtlCol="0">
            <a:spAutoFit/>
          </a:bodyPr>
          <a:lstStyle/>
          <a:p>
            <a:r>
              <a:rPr lang="en-US" altLang="zh-CN" sz="6600" dirty="0">
                <a:solidFill>
                  <a:srgbClr val="0599D7"/>
                </a:solidFill>
                <a:cs typeface="+mn-ea"/>
                <a:sym typeface="+mn-lt"/>
              </a:rPr>
              <a:t>01</a:t>
            </a:r>
            <a:endParaRPr lang="zh-CN" altLang="en-US" sz="6600" dirty="0">
              <a:solidFill>
                <a:srgbClr val="0599D7"/>
              </a:solidFill>
              <a:cs typeface="+mn-ea"/>
              <a:sym typeface="+mn-lt"/>
            </a:endParaRPr>
          </a:p>
        </p:txBody>
      </p:sp>
      <p:sp>
        <p:nvSpPr>
          <p:cNvPr id="3" name="文本框 2">
            <a:extLst>
              <a:ext uri="{FF2B5EF4-FFF2-40B4-BE49-F238E27FC236}">
                <a16:creationId xmlns:a16="http://schemas.microsoft.com/office/drawing/2014/main" id="{34CC38C1-1459-402C-9DCB-98B9D81DE9A7}"/>
              </a:ext>
            </a:extLst>
          </p:cNvPr>
          <p:cNvSpPr txBox="1"/>
          <p:nvPr/>
        </p:nvSpPr>
        <p:spPr>
          <a:xfrm>
            <a:off x="5161181" y="2753082"/>
            <a:ext cx="5209311" cy="1107996"/>
          </a:xfrm>
          <a:prstGeom prst="rect">
            <a:avLst/>
          </a:prstGeom>
          <a:noFill/>
        </p:spPr>
        <p:txBody>
          <a:bodyPr wrap="none" rtlCol="0">
            <a:spAutoFit/>
          </a:bodyPr>
          <a:lstStyle/>
          <a:p>
            <a:r>
              <a:rPr lang="en-US" altLang="zh-CN" sz="66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Introduction</a:t>
            </a:r>
            <a:endParaRPr lang="zh-CN" altLang="en-US" sz="66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sp>
        <p:nvSpPr>
          <p:cNvPr id="4" name="文本框 3"/>
          <p:cNvSpPr txBox="1"/>
          <p:nvPr/>
        </p:nvSpPr>
        <p:spPr>
          <a:xfrm>
            <a:off x="5548544" y="674703"/>
            <a:ext cx="1802167" cy="253916"/>
          </a:xfrm>
          <a:prstGeom prst="rect">
            <a:avLst/>
          </a:prstGeom>
          <a:noFill/>
        </p:spPr>
        <p:txBody>
          <a:bodyPr wrap="square" rtlCol="0">
            <a:spAutoFit/>
          </a:bodyPr>
          <a:lstStyle/>
          <a:p>
            <a:r>
              <a:rPr lang="en-US" altLang="zh-CN" sz="1050" dirty="0">
                <a:solidFill>
                  <a:srgbClr val="FFFFFF"/>
                </a:solidFill>
              </a:rPr>
              <a:t>https://www.ypppt.com/</a:t>
            </a:r>
            <a:endParaRPr lang="zh-CN" altLang="en-US" sz="1050" dirty="0">
              <a:solidFill>
                <a:srgbClr val="FFFFFF"/>
              </a:solidFill>
            </a:endParaRPr>
          </a:p>
        </p:txBody>
      </p:sp>
    </p:spTree>
    <p:extLst>
      <p:ext uri="{BB962C8B-B14F-4D97-AF65-F5344CB8AC3E}">
        <p14:creationId xmlns:p14="http://schemas.microsoft.com/office/powerpoint/2010/main" val="836279834"/>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28A2F7-4B53-42EF-B55B-A282D8AD7A68}"/>
              </a:ext>
            </a:extLst>
          </p:cNvPr>
          <p:cNvSpPr txBox="1"/>
          <p:nvPr/>
        </p:nvSpPr>
        <p:spPr>
          <a:xfrm>
            <a:off x="1214021" y="329922"/>
            <a:ext cx="4472506" cy="523220"/>
          </a:xfrm>
          <a:prstGeom prst="rect">
            <a:avLst/>
          </a:prstGeom>
          <a:noFill/>
        </p:spPr>
        <p:txBody>
          <a:bodyPr wrap="none" rtlCol="0">
            <a:spAutoFit/>
          </a:bodyPr>
          <a:lstStyle/>
          <a:p>
            <a:r>
              <a:rPr lang="en-US" altLang="zh-CN"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Background Introduction</a:t>
            </a:r>
            <a:endParaRPr lang="zh-CN" altLang="en-US"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grpSp>
        <p:nvGrpSpPr>
          <p:cNvPr id="80" name="组合 79">
            <a:extLst>
              <a:ext uri="{FF2B5EF4-FFF2-40B4-BE49-F238E27FC236}">
                <a16:creationId xmlns:a16="http://schemas.microsoft.com/office/drawing/2014/main" id="{BD0B1ABD-7E6A-46CA-9D89-2D0D1F4547AA}"/>
              </a:ext>
            </a:extLst>
          </p:cNvPr>
          <p:cNvGrpSpPr/>
          <p:nvPr/>
        </p:nvGrpSpPr>
        <p:grpSpPr>
          <a:xfrm>
            <a:off x="4400983" y="1295165"/>
            <a:ext cx="453423" cy="453423"/>
            <a:chOff x="6197537" y="1427551"/>
            <a:chExt cx="453423" cy="453423"/>
          </a:xfrm>
        </p:grpSpPr>
        <p:sp>
          <p:nvSpPr>
            <p:cNvPr id="81" name="圆角矩形 55">
              <a:extLst>
                <a:ext uri="{FF2B5EF4-FFF2-40B4-BE49-F238E27FC236}">
                  <a16:creationId xmlns:a16="http://schemas.microsoft.com/office/drawing/2014/main" id="{025FDB54-4B26-437C-804B-35A60202D380}"/>
                </a:ext>
              </a:extLst>
            </p:cNvPr>
            <p:cNvSpPr/>
            <p:nvPr/>
          </p:nvSpPr>
          <p:spPr>
            <a:xfrm>
              <a:off x="6197537" y="1427551"/>
              <a:ext cx="453423" cy="453423"/>
            </a:xfrm>
            <a:prstGeom prst="roundRect">
              <a:avLst>
                <a:gd name="adj" fmla="val 20834"/>
              </a:avLst>
            </a:prstGeom>
            <a:gradFill flip="none" rotWithShape="1">
              <a:gsLst>
                <a:gs pos="0">
                  <a:schemeClr val="bg1">
                    <a:lumMod val="85000"/>
                  </a:schemeClr>
                </a:gs>
                <a:gs pos="100000">
                  <a:schemeClr val="bg1"/>
                </a:gs>
              </a:gsLst>
              <a:lin ang="2700000" scaled="1"/>
              <a:tileRect/>
            </a:gradFill>
            <a:ln w="15875">
              <a:gradFill flip="none" rotWithShape="1">
                <a:gsLst>
                  <a:gs pos="0">
                    <a:schemeClr val="bg1"/>
                  </a:gs>
                  <a:gs pos="100000">
                    <a:schemeClr val="bg1">
                      <a:lumMod val="85000"/>
                    </a:schemeClr>
                  </a:gs>
                </a:gsLst>
                <a:lin ang="2700000" scaled="1"/>
                <a:tileRect/>
              </a:gradFill>
            </a:ln>
            <a:effectLst>
              <a:outerShdw blurRad="76200" dist="381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cs typeface="+mn-ea"/>
                <a:sym typeface="+mn-lt"/>
              </a:endParaRPr>
            </a:p>
          </p:txBody>
        </p:sp>
        <p:grpSp>
          <p:nvGrpSpPr>
            <p:cNvPr id="82" name="Group 909">
              <a:extLst>
                <a:ext uri="{FF2B5EF4-FFF2-40B4-BE49-F238E27FC236}">
                  <a16:creationId xmlns:a16="http://schemas.microsoft.com/office/drawing/2014/main" id="{93F931AD-402A-4CCA-A2AD-FDC2D0B1AA7B}"/>
                </a:ext>
              </a:extLst>
            </p:cNvPr>
            <p:cNvGrpSpPr>
              <a:grpSpLocks noChangeAspect="1"/>
            </p:cNvGrpSpPr>
            <p:nvPr/>
          </p:nvGrpSpPr>
          <p:grpSpPr bwMode="auto">
            <a:xfrm>
              <a:off x="6289881" y="1532326"/>
              <a:ext cx="292287" cy="249271"/>
              <a:chOff x="6090" y="1175"/>
              <a:chExt cx="265" cy="226"/>
            </a:xfrm>
            <a:solidFill>
              <a:srgbClr val="4A639A"/>
            </a:solidFill>
            <a:effectLst/>
          </p:grpSpPr>
          <p:sp>
            <p:nvSpPr>
              <p:cNvPr id="83" name="Freeform 910">
                <a:extLst>
                  <a:ext uri="{FF2B5EF4-FFF2-40B4-BE49-F238E27FC236}">
                    <a16:creationId xmlns:a16="http://schemas.microsoft.com/office/drawing/2014/main" id="{194661A0-9DB6-4D96-9914-B2578F61520C}"/>
                  </a:ext>
                </a:extLst>
              </p:cNvPr>
              <p:cNvSpPr>
                <a:spLocks/>
              </p:cNvSpPr>
              <p:nvPr/>
            </p:nvSpPr>
            <p:spPr bwMode="auto">
              <a:xfrm>
                <a:off x="6129" y="1269"/>
                <a:ext cx="56" cy="96"/>
              </a:xfrm>
              <a:custGeom>
                <a:avLst/>
                <a:gdLst>
                  <a:gd name="T0" fmla="*/ 2 w 23"/>
                  <a:gd name="T1" fmla="*/ 40 h 40"/>
                  <a:gd name="T2" fmla="*/ 21 w 23"/>
                  <a:gd name="T3" fmla="*/ 40 h 40"/>
                  <a:gd name="T4" fmla="*/ 23 w 23"/>
                  <a:gd name="T5" fmla="*/ 38 h 40"/>
                  <a:gd name="T6" fmla="*/ 23 w 23"/>
                  <a:gd name="T7" fmla="*/ 2 h 40"/>
                  <a:gd name="T8" fmla="*/ 21 w 23"/>
                  <a:gd name="T9" fmla="*/ 0 h 40"/>
                  <a:gd name="T10" fmla="*/ 2 w 23"/>
                  <a:gd name="T11" fmla="*/ 0 h 40"/>
                  <a:gd name="T12" fmla="*/ 0 w 23"/>
                  <a:gd name="T13" fmla="*/ 2 h 40"/>
                  <a:gd name="T14" fmla="*/ 0 w 23"/>
                  <a:gd name="T15" fmla="*/ 38 h 40"/>
                  <a:gd name="T16" fmla="*/ 2 w 23"/>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0">
                    <a:moveTo>
                      <a:pt x="2" y="40"/>
                    </a:moveTo>
                    <a:cubicBezTo>
                      <a:pt x="21" y="40"/>
                      <a:pt x="21" y="40"/>
                      <a:pt x="21" y="40"/>
                    </a:cubicBezTo>
                    <a:cubicBezTo>
                      <a:pt x="22" y="40"/>
                      <a:pt x="23" y="39"/>
                      <a:pt x="23" y="38"/>
                    </a:cubicBezTo>
                    <a:cubicBezTo>
                      <a:pt x="23" y="2"/>
                      <a:pt x="23" y="2"/>
                      <a:pt x="23" y="2"/>
                    </a:cubicBezTo>
                    <a:cubicBezTo>
                      <a:pt x="23" y="1"/>
                      <a:pt x="22" y="0"/>
                      <a:pt x="21" y="0"/>
                    </a:cubicBezTo>
                    <a:cubicBezTo>
                      <a:pt x="2" y="0"/>
                      <a:pt x="2" y="0"/>
                      <a:pt x="2" y="0"/>
                    </a:cubicBezTo>
                    <a:cubicBezTo>
                      <a:pt x="1" y="0"/>
                      <a:pt x="0" y="1"/>
                      <a:pt x="0" y="2"/>
                    </a:cubicBezTo>
                    <a:cubicBezTo>
                      <a:pt x="0" y="38"/>
                      <a:pt x="0" y="38"/>
                      <a:pt x="0" y="38"/>
                    </a:cubicBezTo>
                    <a:cubicBezTo>
                      <a:pt x="0" y="39"/>
                      <a:pt x="1" y="40"/>
                      <a:pt x="2"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bg1"/>
                  </a:solidFill>
                  <a:cs typeface="+mn-ea"/>
                  <a:sym typeface="+mn-lt"/>
                </a:endParaRPr>
              </a:p>
            </p:txBody>
          </p:sp>
          <p:sp>
            <p:nvSpPr>
              <p:cNvPr id="84" name="Freeform 911">
                <a:extLst>
                  <a:ext uri="{FF2B5EF4-FFF2-40B4-BE49-F238E27FC236}">
                    <a16:creationId xmlns:a16="http://schemas.microsoft.com/office/drawing/2014/main" id="{81A5A419-D75A-4EEE-A209-3AB4F89AEF43}"/>
                  </a:ext>
                </a:extLst>
              </p:cNvPr>
              <p:cNvSpPr>
                <a:spLocks/>
              </p:cNvSpPr>
              <p:nvPr/>
            </p:nvSpPr>
            <p:spPr bwMode="auto">
              <a:xfrm>
                <a:off x="6209" y="1235"/>
                <a:ext cx="54" cy="130"/>
              </a:xfrm>
              <a:custGeom>
                <a:avLst/>
                <a:gdLst>
                  <a:gd name="T0" fmla="*/ 2 w 22"/>
                  <a:gd name="T1" fmla="*/ 54 h 54"/>
                  <a:gd name="T2" fmla="*/ 20 w 22"/>
                  <a:gd name="T3" fmla="*/ 54 h 54"/>
                  <a:gd name="T4" fmla="*/ 22 w 22"/>
                  <a:gd name="T5" fmla="*/ 52 h 54"/>
                  <a:gd name="T6" fmla="*/ 22 w 22"/>
                  <a:gd name="T7" fmla="*/ 2 h 54"/>
                  <a:gd name="T8" fmla="*/ 20 w 22"/>
                  <a:gd name="T9" fmla="*/ 0 h 54"/>
                  <a:gd name="T10" fmla="*/ 2 w 22"/>
                  <a:gd name="T11" fmla="*/ 0 h 54"/>
                  <a:gd name="T12" fmla="*/ 0 w 22"/>
                  <a:gd name="T13" fmla="*/ 2 h 54"/>
                  <a:gd name="T14" fmla="*/ 0 w 22"/>
                  <a:gd name="T15" fmla="*/ 52 h 54"/>
                  <a:gd name="T16" fmla="*/ 2 w 22"/>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4">
                    <a:moveTo>
                      <a:pt x="2" y="54"/>
                    </a:moveTo>
                    <a:cubicBezTo>
                      <a:pt x="20" y="54"/>
                      <a:pt x="20" y="54"/>
                      <a:pt x="20" y="54"/>
                    </a:cubicBezTo>
                    <a:cubicBezTo>
                      <a:pt x="21" y="54"/>
                      <a:pt x="22" y="53"/>
                      <a:pt x="22" y="52"/>
                    </a:cubicBezTo>
                    <a:cubicBezTo>
                      <a:pt x="22" y="2"/>
                      <a:pt x="22" y="2"/>
                      <a:pt x="22" y="2"/>
                    </a:cubicBezTo>
                    <a:cubicBezTo>
                      <a:pt x="22" y="1"/>
                      <a:pt x="21" y="0"/>
                      <a:pt x="20" y="0"/>
                    </a:cubicBezTo>
                    <a:cubicBezTo>
                      <a:pt x="2" y="0"/>
                      <a:pt x="2" y="0"/>
                      <a:pt x="2" y="0"/>
                    </a:cubicBezTo>
                    <a:cubicBezTo>
                      <a:pt x="1" y="0"/>
                      <a:pt x="0" y="1"/>
                      <a:pt x="0" y="2"/>
                    </a:cubicBezTo>
                    <a:cubicBezTo>
                      <a:pt x="0" y="52"/>
                      <a:pt x="0" y="52"/>
                      <a:pt x="0" y="52"/>
                    </a:cubicBezTo>
                    <a:cubicBezTo>
                      <a:pt x="0" y="53"/>
                      <a:pt x="1" y="54"/>
                      <a:pt x="2" y="5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bg1"/>
                  </a:solidFill>
                  <a:cs typeface="+mn-ea"/>
                  <a:sym typeface="+mn-lt"/>
                </a:endParaRPr>
              </a:p>
            </p:txBody>
          </p:sp>
          <p:sp>
            <p:nvSpPr>
              <p:cNvPr id="85" name="Freeform 912">
                <a:extLst>
                  <a:ext uri="{FF2B5EF4-FFF2-40B4-BE49-F238E27FC236}">
                    <a16:creationId xmlns:a16="http://schemas.microsoft.com/office/drawing/2014/main" id="{CFC3BE8A-EE0D-4105-9797-3271D5B0117B}"/>
                  </a:ext>
                </a:extLst>
              </p:cNvPr>
              <p:cNvSpPr>
                <a:spLocks/>
              </p:cNvSpPr>
              <p:nvPr/>
            </p:nvSpPr>
            <p:spPr bwMode="auto">
              <a:xfrm>
                <a:off x="6287" y="1207"/>
                <a:ext cx="56" cy="158"/>
              </a:xfrm>
              <a:custGeom>
                <a:avLst/>
                <a:gdLst>
                  <a:gd name="T0" fmla="*/ 2 w 23"/>
                  <a:gd name="T1" fmla="*/ 66 h 66"/>
                  <a:gd name="T2" fmla="*/ 21 w 23"/>
                  <a:gd name="T3" fmla="*/ 66 h 66"/>
                  <a:gd name="T4" fmla="*/ 23 w 23"/>
                  <a:gd name="T5" fmla="*/ 64 h 66"/>
                  <a:gd name="T6" fmla="*/ 23 w 23"/>
                  <a:gd name="T7" fmla="*/ 2 h 66"/>
                  <a:gd name="T8" fmla="*/ 21 w 23"/>
                  <a:gd name="T9" fmla="*/ 0 h 66"/>
                  <a:gd name="T10" fmla="*/ 2 w 23"/>
                  <a:gd name="T11" fmla="*/ 0 h 66"/>
                  <a:gd name="T12" fmla="*/ 0 w 23"/>
                  <a:gd name="T13" fmla="*/ 2 h 66"/>
                  <a:gd name="T14" fmla="*/ 0 w 23"/>
                  <a:gd name="T15" fmla="*/ 64 h 66"/>
                  <a:gd name="T16" fmla="*/ 2 w 2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6">
                    <a:moveTo>
                      <a:pt x="2" y="66"/>
                    </a:moveTo>
                    <a:cubicBezTo>
                      <a:pt x="21" y="66"/>
                      <a:pt x="21" y="66"/>
                      <a:pt x="21" y="66"/>
                    </a:cubicBezTo>
                    <a:cubicBezTo>
                      <a:pt x="22" y="66"/>
                      <a:pt x="23" y="65"/>
                      <a:pt x="23" y="64"/>
                    </a:cubicBezTo>
                    <a:cubicBezTo>
                      <a:pt x="23" y="2"/>
                      <a:pt x="23" y="2"/>
                      <a:pt x="23" y="2"/>
                    </a:cubicBezTo>
                    <a:cubicBezTo>
                      <a:pt x="23" y="1"/>
                      <a:pt x="22" y="0"/>
                      <a:pt x="21" y="0"/>
                    </a:cubicBezTo>
                    <a:cubicBezTo>
                      <a:pt x="2" y="0"/>
                      <a:pt x="2" y="0"/>
                      <a:pt x="2" y="0"/>
                    </a:cubicBezTo>
                    <a:cubicBezTo>
                      <a:pt x="1" y="0"/>
                      <a:pt x="0" y="1"/>
                      <a:pt x="0" y="2"/>
                    </a:cubicBezTo>
                    <a:cubicBezTo>
                      <a:pt x="0" y="64"/>
                      <a:pt x="0" y="64"/>
                      <a:pt x="0" y="64"/>
                    </a:cubicBezTo>
                    <a:cubicBezTo>
                      <a:pt x="0" y="65"/>
                      <a:pt x="1" y="66"/>
                      <a:pt x="2" y="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bg1"/>
                  </a:solidFill>
                  <a:cs typeface="+mn-ea"/>
                  <a:sym typeface="+mn-lt"/>
                </a:endParaRPr>
              </a:p>
            </p:txBody>
          </p:sp>
          <p:sp>
            <p:nvSpPr>
              <p:cNvPr id="86" name="Freeform 913">
                <a:extLst>
                  <a:ext uri="{FF2B5EF4-FFF2-40B4-BE49-F238E27FC236}">
                    <a16:creationId xmlns:a16="http://schemas.microsoft.com/office/drawing/2014/main" id="{825B65DF-5BE4-463B-8DE8-B01FBF844FA1}"/>
                  </a:ext>
                </a:extLst>
              </p:cNvPr>
              <p:cNvSpPr>
                <a:spLocks/>
              </p:cNvSpPr>
              <p:nvPr/>
            </p:nvSpPr>
            <p:spPr bwMode="auto">
              <a:xfrm>
                <a:off x="6090" y="1175"/>
                <a:ext cx="265" cy="226"/>
              </a:xfrm>
              <a:custGeom>
                <a:avLst/>
                <a:gdLst>
                  <a:gd name="T0" fmla="*/ 104 w 109"/>
                  <a:gd name="T1" fmla="*/ 85 h 94"/>
                  <a:gd name="T2" fmla="*/ 9 w 109"/>
                  <a:gd name="T3" fmla="*/ 85 h 94"/>
                  <a:gd name="T4" fmla="*/ 9 w 109"/>
                  <a:gd name="T5" fmla="*/ 85 h 94"/>
                  <a:gd name="T6" fmla="*/ 9 w 109"/>
                  <a:gd name="T7" fmla="*/ 4 h 94"/>
                  <a:gd name="T8" fmla="*/ 4 w 109"/>
                  <a:gd name="T9" fmla="*/ 0 h 94"/>
                  <a:gd name="T10" fmla="*/ 0 w 109"/>
                  <a:gd name="T11" fmla="*/ 4 h 94"/>
                  <a:gd name="T12" fmla="*/ 0 w 109"/>
                  <a:gd name="T13" fmla="*/ 85 h 94"/>
                  <a:gd name="T14" fmla="*/ 9 w 109"/>
                  <a:gd name="T15" fmla="*/ 94 h 94"/>
                  <a:gd name="T16" fmla="*/ 104 w 109"/>
                  <a:gd name="T17" fmla="*/ 94 h 94"/>
                  <a:gd name="T18" fmla="*/ 109 w 109"/>
                  <a:gd name="T19" fmla="*/ 90 h 94"/>
                  <a:gd name="T20" fmla="*/ 104 w 109"/>
                  <a:gd name="T21"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94">
                    <a:moveTo>
                      <a:pt x="104" y="85"/>
                    </a:moveTo>
                    <a:cubicBezTo>
                      <a:pt x="9" y="85"/>
                      <a:pt x="9" y="85"/>
                      <a:pt x="9" y="85"/>
                    </a:cubicBezTo>
                    <a:cubicBezTo>
                      <a:pt x="9" y="85"/>
                      <a:pt x="9" y="85"/>
                      <a:pt x="9" y="85"/>
                    </a:cubicBezTo>
                    <a:cubicBezTo>
                      <a:pt x="9" y="4"/>
                      <a:pt x="9" y="4"/>
                      <a:pt x="9" y="4"/>
                    </a:cubicBezTo>
                    <a:cubicBezTo>
                      <a:pt x="9" y="2"/>
                      <a:pt x="7" y="0"/>
                      <a:pt x="4" y="0"/>
                    </a:cubicBezTo>
                    <a:cubicBezTo>
                      <a:pt x="2" y="0"/>
                      <a:pt x="0" y="2"/>
                      <a:pt x="0" y="4"/>
                    </a:cubicBezTo>
                    <a:cubicBezTo>
                      <a:pt x="0" y="85"/>
                      <a:pt x="0" y="85"/>
                      <a:pt x="0" y="85"/>
                    </a:cubicBezTo>
                    <a:cubicBezTo>
                      <a:pt x="0" y="90"/>
                      <a:pt x="4" y="94"/>
                      <a:pt x="9" y="94"/>
                    </a:cubicBezTo>
                    <a:cubicBezTo>
                      <a:pt x="104" y="94"/>
                      <a:pt x="104" y="94"/>
                      <a:pt x="104" y="94"/>
                    </a:cubicBezTo>
                    <a:cubicBezTo>
                      <a:pt x="107" y="94"/>
                      <a:pt x="109" y="92"/>
                      <a:pt x="109" y="90"/>
                    </a:cubicBezTo>
                    <a:cubicBezTo>
                      <a:pt x="109" y="87"/>
                      <a:pt x="107" y="85"/>
                      <a:pt x="104" y="8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schemeClr val="bg1"/>
                  </a:solidFill>
                  <a:cs typeface="+mn-ea"/>
                  <a:sym typeface="+mn-lt"/>
                </a:endParaRPr>
              </a:p>
            </p:txBody>
          </p:sp>
        </p:grpSp>
      </p:grpSp>
      <p:grpSp>
        <p:nvGrpSpPr>
          <p:cNvPr id="87" name="组合 86">
            <a:extLst>
              <a:ext uri="{FF2B5EF4-FFF2-40B4-BE49-F238E27FC236}">
                <a16:creationId xmlns:a16="http://schemas.microsoft.com/office/drawing/2014/main" id="{3B26A919-3B62-4609-9E9F-CF2F6C630C92}"/>
              </a:ext>
            </a:extLst>
          </p:cNvPr>
          <p:cNvGrpSpPr/>
          <p:nvPr/>
        </p:nvGrpSpPr>
        <p:grpSpPr>
          <a:xfrm>
            <a:off x="5576245" y="2414732"/>
            <a:ext cx="453423" cy="453423"/>
            <a:chOff x="6650958" y="2072579"/>
            <a:chExt cx="453423" cy="453423"/>
          </a:xfrm>
        </p:grpSpPr>
        <p:sp>
          <p:nvSpPr>
            <p:cNvPr id="88" name="圆角矩形 56">
              <a:extLst>
                <a:ext uri="{FF2B5EF4-FFF2-40B4-BE49-F238E27FC236}">
                  <a16:creationId xmlns:a16="http://schemas.microsoft.com/office/drawing/2014/main" id="{26BD17C2-8BE8-41AE-98A6-7EC48647C03A}"/>
                </a:ext>
              </a:extLst>
            </p:cNvPr>
            <p:cNvSpPr/>
            <p:nvPr/>
          </p:nvSpPr>
          <p:spPr>
            <a:xfrm>
              <a:off x="6650958" y="2072579"/>
              <a:ext cx="453423" cy="453423"/>
            </a:xfrm>
            <a:prstGeom prst="roundRect">
              <a:avLst>
                <a:gd name="adj" fmla="val 20834"/>
              </a:avLst>
            </a:prstGeom>
            <a:gradFill flip="none" rotWithShape="1">
              <a:gsLst>
                <a:gs pos="0">
                  <a:schemeClr val="bg1">
                    <a:lumMod val="85000"/>
                  </a:schemeClr>
                </a:gs>
                <a:gs pos="100000">
                  <a:schemeClr val="bg1"/>
                </a:gs>
              </a:gsLst>
              <a:lin ang="2700000" scaled="1"/>
              <a:tileRect/>
            </a:gradFill>
            <a:ln w="15875">
              <a:gradFill flip="none" rotWithShape="1">
                <a:gsLst>
                  <a:gs pos="0">
                    <a:schemeClr val="bg1"/>
                  </a:gs>
                  <a:gs pos="100000">
                    <a:schemeClr val="bg1">
                      <a:lumMod val="85000"/>
                    </a:schemeClr>
                  </a:gs>
                </a:gsLst>
                <a:lin ang="2700000" scaled="1"/>
                <a:tileRect/>
              </a:gradFill>
            </a:ln>
            <a:effectLst>
              <a:outerShdw blurRad="76200" dist="381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cs typeface="+mn-ea"/>
                <a:sym typeface="+mn-lt"/>
              </a:endParaRPr>
            </a:p>
          </p:txBody>
        </p:sp>
        <p:grpSp>
          <p:nvGrpSpPr>
            <p:cNvPr id="89" name="Group 181">
              <a:extLst>
                <a:ext uri="{FF2B5EF4-FFF2-40B4-BE49-F238E27FC236}">
                  <a16:creationId xmlns:a16="http://schemas.microsoft.com/office/drawing/2014/main" id="{AD947808-0AD3-4BEC-B954-E0C3F9F79279}"/>
                </a:ext>
              </a:extLst>
            </p:cNvPr>
            <p:cNvGrpSpPr>
              <a:grpSpLocks noChangeAspect="1"/>
            </p:cNvGrpSpPr>
            <p:nvPr/>
          </p:nvGrpSpPr>
          <p:grpSpPr bwMode="auto">
            <a:xfrm>
              <a:off x="6742642" y="2162870"/>
              <a:ext cx="304379" cy="302156"/>
              <a:chOff x="2160" y="2262"/>
              <a:chExt cx="411" cy="408"/>
            </a:xfrm>
            <a:solidFill>
              <a:srgbClr val="4A639A"/>
            </a:solidFill>
            <a:effectLst/>
          </p:grpSpPr>
          <p:sp>
            <p:nvSpPr>
              <p:cNvPr id="90" name="Freeform 189">
                <a:extLst>
                  <a:ext uri="{FF2B5EF4-FFF2-40B4-BE49-F238E27FC236}">
                    <a16:creationId xmlns:a16="http://schemas.microsoft.com/office/drawing/2014/main" id="{5ADC10F8-A7E6-409B-B4C9-0647B15D2FA9}"/>
                  </a:ext>
                </a:extLst>
              </p:cNvPr>
              <p:cNvSpPr>
                <a:spLocks/>
              </p:cNvSpPr>
              <p:nvPr/>
            </p:nvSpPr>
            <p:spPr bwMode="auto">
              <a:xfrm>
                <a:off x="2280" y="2262"/>
                <a:ext cx="163" cy="163"/>
              </a:xfrm>
              <a:custGeom>
                <a:avLst/>
                <a:gdLst>
                  <a:gd name="T0" fmla="*/ 6 w 68"/>
                  <a:gd name="T1" fmla="*/ 44 h 68"/>
                  <a:gd name="T2" fmla="*/ 34 w 68"/>
                  <a:gd name="T3" fmla="*/ 68 h 68"/>
                  <a:gd name="T4" fmla="*/ 62 w 68"/>
                  <a:gd name="T5" fmla="*/ 44 h 68"/>
                  <a:gd name="T6" fmla="*/ 68 w 68"/>
                  <a:gd name="T7" fmla="*/ 33 h 68"/>
                  <a:gd name="T8" fmla="*/ 63 w 68"/>
                  <a:gd name="T9" fmla="*/ 28 h 68"/>
                  <a:gd name="T10" fmla="*/ 34 w 68"/>
                  <a:gd name="T11" fmla="*/ 0 h 68"/>
                  <a:gd name="T12" fmla="*/ 5 w 68"/>
                  <a:gd name="T13" fmla="*/ 28 h 68"/>
                  <a:gd name="T14" fmla="*/ 0 w 68"/>
                  <a:gd name="T15" fmla="*/ 33 h 68"/>
                  <a:gd name="T16" fmla="*/ 6 w 68"/>
                  <a:gd name="T17" fmla="*/ 4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68">
                    <a:moveTo>
                      <a:pt x="6" y="44"/>
                    </a:moveTo>
                    <a:cubicBezTo>
                      <a:pt x="9" y="57"/>
                      <a:pt x="16" y="68"/>
                      <a:pt x="34" y="68"/>
                    </a:cubicBezTo>
                    <a:cubicBezTo>
                      <a:pt x="53" y="68"/>
                      <a:pt x="60" y="57"/>
                      <a:pt x="62" y="44"/>
                    </a:cubicBezTo>
                    <a:cubicBezTo>
                      <a:pt x="66" y="42"/>
                      <a:pt x="68" y="37"/>
                      <a:pt x="68" y="33"/>
                    </a:cubicBezTo>
                    <a:cubicBezTo>
                      <a:pt x="67" y="31"/>
                      <a:pt x="66" y="29"/>
                      <a:pt x="63" y="28"/>
                    </a:cubicBezTo>
                    <a:cubicBezTo>
                      <a:pt x="63" y="13"/>
                      <a:pt x="51" y="0"/>
                      <a:pt x="34" y="0"/>
                    </a:cubicBezTo>
                    <a:cubicBezTo>
                      <a:pt x="17" y="0"/>
                      <a:pt x="6" y="13"/>
                      <a:pt x="5" y="28"/>
                    </a:cubicBezTo>
                    <a:cubicBezTo>
                      <a:pt x="2" y="29"/>
                      <a:pt x="0" y="30"/>
                      <a:pt x="0" y="33"/>
                    </a:cubicBezTo>
                    <a:cubicBezTo>
                      <a:pt x="0" y="37"/>
                      <a:pt x="2" y="43"/>
                      <a:pt x="6" y="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prstClr val="black"/>
                  </a:solidFill>
                  <a:cs typeface="+mn-ea"/>
                  <a:sym typeface="+mn-lt"/>
                </a:endParaRPr>
              </a:p>
            </p:txBody>
          </p:sp>
          <p:sp>
            <p:nvSpPr>
              <p:cNvPr id="91" name="Freeform 190">
                <a:extLst>
                  <a:ext uri="{FF2B5EF4-FFF2-40B4-BE49-F238E27FC236}">
                    <a16:creationId xmlns:a16="http://schemas.microsoft.com/office/drawing/2014/main" id="{A671F18F-3A67-4B3D-AC66-0D3F954AFB63}"/>
                  </a:ext>
                </a:extLst>
              </p:cNvPr>
              <p:cNvSpPr>
                <a:spLocks/>
              </p:cNvSpPr>
              <p:nvPr/>
            </p:nvSpPr>
            <p:spPr bwMode="auto">
              <a:xfrm>
                <a:off x="2258" y="2437"/>
                <a:ext cx="214" cy="62"/>
              </a:xfrm>
              <a:custGeom>
                <a:avLst/>
                <a:gdLst>
                  <a:gd name="T0" fmla="*/ 42 w 89"/>
                  <a:gd name="T1" fmla="*/ 26 h 26"/>
                  <a:gd name="T2" fmla="*/ 48 w 89"/>
                  <a:gd name="T3" fmla="*/ 26 h 26"/>
                  <a:gd name="T4" fmla="*/ 52 w 89"/>
                  <a:gd name="T5" fmla="*/ 26 h 26"/>
                  <a:gd name="T6" fmla="*/ 89 w 89"/>
                  <a:gd name="T7" fmla="*/ 9 h 26"/>
                  <a:gd name="T8" fmla="*/ 66 w 89"/>
                  <a:gd name="T9" fmla="*/ 0 h 26"/>
                  <a:gd name="T10" fmla="*/ 56 w 89"/>
                  <a:gd name="T11" fmla="*/ 0 h 26"/>
                  <a:gd name="T12" fmla="*/ 48 w 89"/>
                  <a:gd name="T13" fmla="*/ 0 h 26"/>
                  <a:gd name="T14" fmla="*/ 42 w 89"/>
                  <a:gd name="T15" fmla="*/ 0 h 26"/>
                  <a:gd name="T16" fmla="*/ 33 w 89"/>
                  <a:gd name="T17" fmla="*/ 0 h 26"/>
                  <a:gd name="T18" fmla="*/ 24 w 89"/>
                  <a:gd name="T19" fmla="*/ 0 h 26"/>
                  <a:gd name="T20" fmla="*/ 0 w 89"/>
                  <a:gd name="T21" fmla="*/ 9 h 26"/>
                  <a:gd name="T22" fmla="*/ 38 w 89"/>
                  <a:gd name="T23" fmla="*/ 26 h 26"/>
                  <a:gd name="T24" fmla="*/ 42 w 89"/>
                  <a:gd name="T25"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26">
                    <a:moveTo>
                      <a:pt x="42" y="26"/>
                    </a:moveTo>
                    <a:cubicBezTo>
                      <a:pt x="48" y="26"/>
                      <a:pt x="48" y="26"/>
                      <a:pt x="48" y="26"/>
                    </a:cubicBezTo>
                    <a:cubicBezTo>
                      <a:pt x="52" y="26"/>
                      <a:pt x="52" y="26"/>
                      <a:pt x="52" y="26"/>
                    </a:cubicBezTo>
                    <a:cubicBezTo>
                      <a:pt x="89" y="9"/>
                      <a:pt x="89" y="9"/>
                      <a:pt x="89" y="9"/>
                    </a:cubicBezTo>
                    <a:cubicBezTo>
                      <a:pt x="88" y="8"/>
                      <a:pt x="76" y="2"/>
                      <a:pt x="66" y="0"/>
                    </a:cubicBezTo>
                    <a:cubicBezTo>
                      <a:pt x="65" y="0"/>
                      <a:pt x="58" y="0"/>
                      <a:pt x="56" y="0"/>
                    </a:cubicBezTo>
                    <a:cubicBezTo>
                      <a:pt x="48" y="0"/>
                      <a:pt x="48" y="0"/>
                      <a:pt x="48" y="0"/>
                    </a:cubicBezTo>
                    <a:cubicBezTo>
                      <a:pt x="42" y="0"/>
                      <a:pt x="42" y="0"/>
                      <a:pt x="42" y="0"/>
                    </a:cubicBezTo>
                    <a:cubicBezTo>
                      <a:pt x="33" y="0"/>
                      <a:pt x="33" y="0"/>
                      <a:pt x="33" y="0"/>
                    </a:cubicBezTo>
                    <a:cubicBezTo>
                      <a:pt x="32" y="0"/>
                      <a:pt x="25" y="0"/>
                      <a:pt x="24" y="0"/>
                    </a:cubicBezTo>
                    <a:cubicBezTo>
                      <a:pt x="14" y="2"/>
                      <a:pt x="1" y="8"/>
                      <a:pt x="0" y="9"/>
                    </a:cubicBezTo>
                    <a:cubicBezTo>
                      <a:pt x="38" y="26"/>
                      <a:pt x="38" y="26"/>
                      <a:pt x="38" y="26"/>
                    </a:cubicBezTo>
                    <a:lnTo>
                      <a:pt x="42" y="2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prstClr val="black"/>
                  </a:solidFill>
                  <a:cs typeface="+mn-ea"/>
                  <a:sym typeface="+mn-lt"/>
                </a:endParaRPr>
              </a:p>
            </p:txBody>
          </p:sp>
          <p:sp>
            <p:nvSpPr>
              <p:cNvPr id="92" name="Freeform 191">
                <a:extLst>
                  <a:ext uri="{FF2B5EF4-FFF2-40B4-BE49-F238E27FC236}">
                    <a16:creationId xmlns:a16="http://schemas.microsoft.com/office/drawing/2014/main" id="{47469353-59FC-4217-B37D-03EAAC329FAD}"/>
                  </a:ext>
                </a:extLst>
              </p:cNvPr>
              <p:cNvSpPr>
                <a:spLocks/>
              </p:cNvSpPr>
              <p:nvPr/>
            </p:nvSpPr>
            <p:spPr bwMode="auto">
              <a:xfrm>
                <a:off x="2354" y="2513"/>
                <a:ext cx="22" cy="157"/>
              </a:xfrm>
              <a:custGeom>
                <a:avLst/>
                <a:gdLst>
                  <a:gd name="T0" fmla="*/ 3 w 22"/>
                  <a:gd name="T1" fmla="*/ 157 h 157"/>
                  <a:gd name="T2" fmla="*/ 20 w 22"/>
                  <a:gd name="T3" fmla="*/ 157 h 157"/>
                  <a:gd name="T4" fmla="*/ 22 w 22"/>
                  <a:gd name="T5" fmla="*/ 0 h 157"/>
                  <a:gd name="T6" fmla="*/ 0 w 22"/>
                  <a:gd name="T7" fmla="*/ 0 h 157"/>
                  <a:gd name="T8" fmla="*/ 3 w 22"/>
                  <a:gd name="T9" fmla="*/ 157 h 157"/>
                </a:gdLst>
                <a:ahLst/>
                <a:cxnLst>
                  <a:cxn ang="0">
                    <a:pos x="T0" y="T1"/>
                  </a:cxn>
                  <a:cxn ang="0">
                    <a:pos x="T2" y="T3"/>
                  </a:cxn>
                  <a:cxn ang="0">
                    <a:pos x="T4" y="T5"/>
                  </a:cxn>
                  <a:cxn ang="0">
                    <a:pos x="T6" y="T7"/>
                  </a:cxn>
                  <a:cxn ang="0">
                    <a:pos x="T8" y="T9"/>
                  </a:cxn>
                </a:cxnLst>
                <a:rect l="0" t="0" r="r" b="b"/>
                <a:pathLst>
                  <a:path w="22" h="157">
                    <a:moveTo>
                      <a:pt x="3" y="157"/>
                    </a:moveTo>
                    <a:lnTo>
                      <a:pt x="20" y="157"/>
                    </a:lnTo>
                    <a:lnTo>
                      <a:pt x="22" y="0"/>
                    </a:lnTo>
                    <a:lnTo>
                      <a:pt x="0" y="0"/>
                    </a:lnTo>
                    <a:lnTo>
                      <a:pt x="3"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prstClr val="black"/>
                  </a:solidFill>
                  <a:cs typeface="+mn-ea"/>
                  <a:sym typeface="+mn-lt"/>
                </a:endParaRPr>
              </a:p>
            </p:txBody>
          </p:sp>
          <p:sp>
            <p:nvSpPr>
              <p:cNvPr id="93" name="Freeform 192">
                <a:extLst>
                  <a:ext uri="{FF2B5EF4-FFF2-40B4-BE49-F238E27FC236}">
                    <a16:creationId xmlns:a16="http://schemas.microsoft.com/office/drawing/2014/main" id="{6CA490FD-F4F7-43F2-9952-3B1ED22BA67C}"/>
                  </a:ext>
                </a:extLst>
              </p:cNvPr>
              <p:cNvSpPr>
                <a:spLocks/>
              </p:cNvSpPr>
              <p:nvPr/>
            </p:nvSpPr>
            <p:spPr bwMode="auto">
              <a:xfrm>
                <a:off x="2210" y="2470"/>
                <a:ext cx="139" cy="200"/>
              </a:xfrm>
              <a:custGeom>
                <a:avLst/>
                <a:gdLst>
                  <a:gd name="T0" fmla="*/ 0 w 58"/>
                  <a:gd name="T1" fmla="*/ 0 h 84"/>
                  <a:gd name="T2" fmla="*/ 2 w 58"/>
                  <a:gd name="T3" fmla="*/ 20 h 84"/>
                  <a:gd name="T4" fmla="*/ 9 w 58"/>
                  <a:gd name="T5" fmla="*/ 23 h 84"/>
                  <a:gd name="T6" fmla="*/ 18 w 58"/>
                  <a:gd name="T7" fmla="*/ 32 h 84"/>
                  <a:gd name="T8" fmla="*/ 17 w 58"/>
                  <a:gd name="T9" fmla="*/ 44 h 84"/>
                  <a:gd name="T10" fmla="*/ 5 w 58"/>
                  <a:gd name="T11" fmla="*/ 53 h 84"/>
                  <a:gd name="T12" fmla="*/ 6 w 58"/>
                  <a:gd name="T13" fmla="*/ 66 h 84"/>
                  <a:gd name="T14" fmla="*/ 58 w 58"/>
                  <a:gd name="T15" fmla="*/ 84 h 84"/>
                  <a:gd name="T16" fmla="*/ 57 w 58"/>
                  <a:gd name="T17" fmla="*/ 18 h 84"/>
                  <a:gd name="T18" fmla="*/ 0 w 58"/>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84">
                    <a:moveTo>
                      <a:pt x="0" y="0"/>
                    </a:moveTo>
                    <a:cubicBezTo>
                      <a:pt x="2" y="20"/>
                      <a:pt x="2" y="20"/>
                      <a:pt x="2" y="20"/>
                    </a:cubicBezTo>
                    <a:cubicBezTo>
                      <a:pt x="9" y="23"/>
                      <a:pt x="9" y="23"/>
                      <a:pt x="9" y="23"/>
                    </a:cubicBezTo>
                    <a:cubicBezTo>
                      <a:pt x="13" y="25"/>
                      <a:pt x="16" y="28"/>
                      <a:pt x="18" y="32"/>
                    </a:cubicBezTo>
                    <a:cubicBezTo>
                      <a:pt x="19" y="36"/>
                      <a:pt x="19" y="40"/>
                      <a:pt x="17" y="44"/>
                    </a:cubicBezTo>
                    <a:cubicBezTo>
                      <a:pt x="15" y="49"/>
                      <a:pt x="10" y="52"/>
                      <a:pt x="5" y="53"/>
                    </a:cubicBezTo>
                    <a:cubicBezTo>
                      <a:pt x="6" y="66"/>
                      <a:pt x="6" y="66"/>
                      <a:pt x="6" y="66"/>
                    </a:cubicBezTo>
                    <a:cubicBezTo>
                      <a:pt x="58" y="84"/>
                      <a:pt x="58" y="84"/>
                      <a:pt x="58" y="84"/>
                    </a:cubicBezTo>
                    <a:cubicBezTo>
                      <a:pt x="57" y="18"/>
                      <a:pt x="57" y="18"/>
                      <a:pt x="57" y="18"/>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prstClr val="black"/>
                  </a:solidFill>
                  <a:cs typeface="+mn-ea"/>
                  <a:sym typeface="+mn-lt"/>
                </a:endParaRPr>
              </a:p>
            </p:txBody>
          </p:sp>
          <p:sp>
            <p:nvSpPr>
              <p:cNvPr id="94" name="Freeform 193">
                <a:extLst>
                  <a:ext uri="{FF2B5EF4-FFF2-40B4-BE49-F238E27FC236}">
                    <a16:creationId xmlns:a16="http://schemas.microsoft.com/office/drawing/2014/main" id="{5D70729E-533F-4A2F-A320-480A52ABE03F}"/>
                  </a:ext>
                </a:extLst>
              </p:cNvPr>
              <p:cNvSpPr>
                <a:spLocks/>
              </p:cNvSpPr>
              <p:nvPr/>
            </p:nvSpPr>
            <p:spPr bwMode="auto">
              <a:xfrm>
                <a:off x="2160" y="2496"/>
                <a:ext cx="86" cy="93"/>
              </a:xfrm>
              <a:custGeom>
                <a:avLst/>
                <a:gdLst>
                  <a:gd name="T0" fmla="*/ 33 w 36"/>
                  <a:gd name="T1" fmla="*/ 31 h 39"/>
                  <a:gd name="T2" fmla="*/ 28 w 36"/>
                  <a:gd name="T3" fmla="*/ 17 h 39"/>
                  <a:gd name="T4" fmla="*/ 20 w 36"/>
                  <a:gd name="T5" fmla="*/ 14 h 39"/>
                  <a:gd name="T6" fmla="*/ 19 w 36"/>
                  <a:gd name="T7" fmla="*/ 0 h 39"/>
                  <a:gd name="T8" fmla="*/ 3 w 36"/>
                  <a:gd name="T9" fmla="*/ 18 h 39"/>
                  <a:gd name="T10" fmla="*/ 8 w 36"/>
                  <a:gd name="T11" fmla="*/ 32 h 39"/>
                  <a:gd name="T12" fmla="*/ 19 w 36"/>
                  <a:gd name="T13" fmla="*/ 36 h 39"/>
                  <a:gd name="T14" fmla="*/ 33 w 36"/>
                  <a:gd name="T15" fmla="*/ 3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9">
                    <a:moveTo>
                      <a:pt x="33" y="31"/>
                    </a:moveTo>
                    <a:cubicBezTo>
                      <a:pt x="36" y="26"/>
                      <a:pt x="33" y="19"/>
                      <a:pt x="28" y="17"/>
                    </a:cubicBezTo>
                    <a:cubicBezTo>
                      <a:pt x="20" y="14"/>
                      <a:pt x="20" y="14"/>
                      <a:pt x="20" y="14"/>
                    </a:cubicBezTo>
                    <a:cubicBezTo>
                      <a:pt x="19" y="0"/>
                      <a:pt x="19" y="0"/>
                      <a:pt x="19" y="0"/>
                    </a:cubicBezTo>
                    <a:cubicBezTo>
                      <a:pt x="19" y="0"/>
                      <a:pt x="4" y="16"/>
                      <a:pt x="3" y="18"/>
                    </a:cubicBezTo>
                    <a:cubicBezTo>
                      <a:pt x="0" y="24"/>
                      <a:pt x="3" y="30"/>
                      <a:pt x="8" y="32"/>
                    </a:cubicBezTo>
                    <a:cubicBezTo>
                      <a:pt x="19" y="36"/>
                      <a:pt x="19" y="36"/>
                      <a:pt x="19" y="36"/>
                    </a:cubicBezTo>
                    <a:cubicBezTo>
                      <a:pt x="24" y="39"/>
                      <a:pt x="31" y="36"/>
                      <a:pt x="33" y="3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prstClr val="black"/>
                  </a:solidFill>
                  <a:cs typeface="+mn-ea"/>
                  <a:sym typeface="+mn-lt"/>
                </a:endParaRPr>
              </a:p>
            </p:txBody>
          </p:sp>
          <p:sp>
            <p:nvSpPr>
              <p:cNvPr id="95" name="Freeform 194">
                <a:extLst>
                  <a:ext uri="{FF2B5EF4-FFF2-40B4-BE49-F238E27FC236}">
                    <a16:creationId xmlns:a16="http://schemas.microsoft.com/office/drawing/2014/main" id="{8311C847-7153-4FB7-9C10-7DB36686F1B0}"/>
                  </a:ext>
                </a:extLst>
              </p:cNvPr>
              <p:cNvSpPr>
                <a:spLocks/>
              </p:cNvSpPr>
              <p:nvPr/>
            </p:nvSpPr>
            <p:spPr bwMode="auto">
              <a:xfrm>
                <a:off x="2381" y="2470"/>
                <a:ext cx="139" cy="200"/>
              </a:xfrm>
              <a:custGeom>
                <a:avLst/>
                <a:gdLst>
                  <a:gd name="T0" fmla="*/ 41 w 58"/>
                  <a:gd name="T1" fmla="*/ 44 h 84"/>
                  <a:gd name="T2" fmla="*/ 41 w 58"/>
                  <a:gd name="T3" fmla="*/ 32 h 84"/>
                  <a:gd name="T4" fmla="*/ 50 w 58"/>
                  <a:gd name="T5" fmla="*/ 23 h 84"/>
                  <a:gd name="T6" fmla="*/ 57 w 58"/>
                  <a:gd name="T7" fmla="*/ 20 h 84"/>
                  <a:gd name="T8" fmla="*/ 58 w 58"/>
                  <a:gd name="T9" fmla="*/ 0 h 84"/>
                  <a:gd name="T10" fmla="*/ 2 w 58"/>
                  <a:gd name="T11" fmla="*/ 18 h 84"/>
                  <a:gd name="T12" fmla="*/ 0 w 58"/>
                  <a:gd name="T13" fmla="*/ 84 h 84"/>
                  <a:gd name="T14" fmla="*/ 53 w 58"/>
                  <a:gd name="T15" fmla="*/ 66 h 84"/>
                  <a:gd name="T16" fmla="*/ 54 w 58"/>
                  <a:gd name="T17" fmla="*/ 53 h 84"/>
                  <a:gd name="T18" fmla="*/ 41 w 58"/>
                  <a:gd name="T19" fmla="*/ 4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 h="84">
                    <a:moveTo>
                      <a:pt x="41" y="44"/>
                    </a:moveTo>
                    <a:cubicBezTo>
                      <a:pt x="39" y="40"/>
                      <a:pt x="39" y="36"/>
                      <a:pt x="41" y="32"/>
                    </a:cubicBezTo>
                    <a:cubicBezTo>
                      <a:pt x="43" y="28"/>
                      <a:pt x="46" y="25"/>
                      <a:pt x="50" y="23"/>
                    </a:cubicBezTo>
                    <a:cubicBezTo>
                      <a:pt x="57" y="20"/>
                      <a:pt x="57" y="20"/>
                      <a:pt x="57" y="20"/>
                    </a:cubicBezTo>
                    <a:cubicBezTo>
                      <a:pt x="58" y="0"/>
                      <a:pt x="58" y="0"/>
                      <a:pt x="58" y="0"/>
                    </a:cubicBezTo>
                    <a:cubicBezTo>
                      <a:pt x="2" y="18"/>
                      <a:pt x="2" y="18"/>
                      <a:pt x="2" y="18"/>
                    </a:cubicBezTo>
                    <a:cubicBezTo>
                      <a:pt x="0" y="84"/>
                      <a:pt x="0" y="84"/>
                      <a:pt x="0" y="84"/>
                    </a:cubicBezTo>
                    <a:cubicBezTo>
                      <a:pt x="53" y="66"/>
                      <a:pt x="53" y="66"/>
                      <a:pt x="53" y="66"/>
                    </a:cubicBezTo>
                    <a:cubicBezTo>
                      <a:pt x="54" y="53"/>
                      <a:pt x="54" y="53"/>
                      <a:pt x="54" y="53"/>
                    </a:cubicBezTo>
                    <a:cubicBezTo>
                      <a:pt x="48" y="52"/>
                      <a:pt x="43" y="49"/>
                      <a:pt x="41" y="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prstClr val="black"/>
                  </a:solidFill>
                  <a:cs typeface="+mn-ea"/>
                  <a:sym typeface="+mn-lt"/>
                </a:endParaRPr>
              </a:p>
            </p:txBody>
          </p:sp>
          <p:sp>
            <p:nvSpPr>
              <p:cNvPr id="96" name="Freeform 195">
                <a:extLst>
                  <a:ext uri="{FF2B5EF4-FFF2-40B4-BE49-F238E27FC236}">
                    <a16:creationId xmlns:a16="http://schemas.microsoft.com/office/drawing/2014/main" id="{B0B2134B-EC00-4D82-ADE4-2688B83FE31E}"/>
                  </a:ext>
                </a:extLst>
              </p:cNvPr>
              <p:cNvSpPr>
                <a:spLocks/>
              </p:cNvSpPr>
              <p:nvPr/>
            </p:nvSpPr>
            <p:spPr bwMode="auto">
              <a:xfrm>
                <a:off x="2487" y="2496"/>
                <a:ext cx="84" cy="93"/>
              </a:xfrm>
              <a:custGeom>
                <a:avLst/>
                <a:gdLst>
                  <a:gd name="T0" fmla="*/ 33 w 35"/>
                  <a:gd name="T1" fmla="*/ 18 h 39"/>
                  <a:gd name="T2" fmla="*/ 17 w 35"/>
                  <a:gd name="T3" fmla="*/ 0 h 39"/>
                  <a:gd name="T4" fmla="*/ 16 w 35"/>
                  <a:gd name="T5" fmla="*/ 14 h 39"/>
                  <a:gd name="T6" fmla="*/ 8 w 35"/>
                  <a:gd name="T7" fmla="*/ 17 h 39"/>
                  <a:gd name="T8" fmla="*/ 2 w 35"/>
                  <a:gd name="T9" fmla="*/ 31 h 39"/>
                  <a:gd name="T10" fmla="*/ 17 w 35"/>
                  <a:gd name="T11" fmla="*/ 36 h 39"/>
                  <a:gd name="T12" fmla="*/ 27 w 35"/>
                  <a:gd name="T13" fmla="*/ 32 h 39"/>
                  <a:gd name="T14" fmla="*/ 33 w 35"/>
                  <a:gd name="T15" fmla="*/ 1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9">
                    <a:moveTo>
                      <a:pt x="33" y="18"/>
                    </a:moveTo>
                    <a:cubicBezTo>
                      <a:pt x="32" y="16"/>
                      <a:pt x="17" y="0"/>
                      <a:pt x="17" y="0"/>
                    </a:cubicBezTo>
                    <a:cubicBezTo>
                      <a:pt x="16" y="14"/>
                      <a:pt x="16" y="14"/>
                      <a:pt x="16" y="14"/>
                    </a:cubicBezTo>
                    <a:cubicBezTo>
                      <a:pt x="8" y="17"/>
                      <a:pt x="8" y="17"/>
                      <a:pt x="8" y="17"/>
                    </a:cubicBezTo>
                    <a:cubicBezTo>
                      <a:pt x="2" y="19"/>
                      <a:pt x="0" y="26"/>
                      <a:pt x="2" y="31"/>
                    </a:cubicBezTo>
                    <a:cubicBezTo>
                      <a:pt x="5" y="36"/>
                      <a:pt x="11" y="39"/>
                      <a:pt x="17" y="36"/>
                    </a:cubicBezTo>
                    <a:cubicBezTo>
                      <a:pt x="27" y="32"/>
                      <a:pt x="27" y="32"/>
                      <a:pt x="27" y="32"/>
                    </a:cubicBezTo>
                    <a:cubicBezTo>
                      <a:pt x="33" y="30"/>
                      <a:pt x="35" y="24"/>
                      <a:pt x="33" y="1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dirty="0">
                  <a:solidFill>
                    <a:prstClr val="black"/>
                  </a:solidFill>
                  <a:cs typeface="+mn-ea"/>
                  <a:sym typeface="+mn-lt"/>
                </a:endParaRPr>
              </a:p>
            </p:txBody>
          </p:sp>
        </p:grpSp>
      </p:grpSp>
      <p:grpSp>
        <p:nvGrpSpPr>
          <p:cNvPr id="97" name="组合 96">
            <a:extLst>
              <a:ext uri="{FF2B5EF4-FFF2-40B4-BE49-F238E27FC236}">
                <a16:creationId xmlns:a16="http://schemas.microsoft.com/office/drawing/2014/main" id="{C8B6855F-7FC5-4405-95DD-2699146FF49D}"/>
              </a:ext>
            </a:extLst>
          </p:cNvPr>
          <p:cNvGrpSpPr/>
          <p:nvPr/>
        </p:nvGrpSpPr>
        <p:grpSpPr>
          <a:xfrm>
            <a:off x="6592589" y="3484801"/>
            <a:ext cx="453423" cy="453423"/>
            <a:chOff x="6968721" y="2718214"/>
            <a:chExt cx="453423" cy="453423"/>
          </a:xfrm>
        </p:grpSpPr>
        <p:sp>
          <p:nvSpPr>
            <p:cNvPr id="98" name="圆角矩形 57">
              <a:extLst>
                <a:ext uri="{FF2B5EF4-FFF2-40B4-BE49-F238E27FC236}">
                  <a16:creationId xmlns:a16="http://schemas.microsoft.com/office/drawing/2014/main" id="{F0B1A8A9-DDBD-4D29-B23C-1D54FF5980FE}"/>
                </a:ext>
              </a:extLst>
            </p:cNvPr>
            <p:cNvSpPr/>
            <p:nvPr/>
          </p:nvSpPr>
          <p:spPr>
            <a:xfrm>
              <a:off x="6968721" y="2718214"/>
              <a:ext cx="453423" cy="453423"/>
            </a:xfrm>
            <a:prstGeom prst="roundRect">
              <a:avLst>
                <a:gd name="adj" fmla="val 20834"/>
              </a:avLst>
            </a:prstGeom>
            <a:gradFill flip="none" rotWithShape="1">
              <a:gsLst>
                <a:gs pos="0">
                  <a:schemeClr val="bg1">
                    <a:lumMod val="85000"/>
                  </a:schemeClr>
                </a:gs>
                <a:gs pos="100000">
                  <a:schemeClr val="bg1"/>
                </a:gs>
              </a:gsLst>
              <a:lin ang="2700000" scaled="1"/>
              <a:tileRect/>
            </a:gradFill>
            <a:ln w="15875">
              <a:gradFill flip="none" rotWithShape="1">
                <a:gsLst>
                  <a:gs pos="0">
                    <a:schemeClr val="bg1"/>
                  </a:gs>
                  <a:gs pos="100000">
                    <a:schemeClr val="bg1">
                      <a:lumMod val="85000"/>
                    </a:schemeClr>
                  </a:gs>
                </a:gsLst>
                <a:lin ang="2700000" scaled="1"/>
                <a:tileRect/>
              </a:gradFill>
            </a:ln>
            <a:effectLst>
              <a:outerShdw blurRad="76200" dist="381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cs typeface="+mn-ea"/>
                <a:sym typeface="+mn-lt"/>
              </a:endParaRPr>
            </a:p>
          </p:txBody>
        </p:sp>
        <p:sp>
          <p:nvSpPr>
            <p:cNvPr id="99" name="Freeform 28">
              <a:extLst>
                <a:ext uri="{FF2B5EF4-FFF2-40B4-BE49-F238E27FC236}">
                  <a16:creationId xmlns:a16="http://schemas.microsoft.com/office/drawing/2014/main" id="{7B457AB5-9F36-4163-AFD1-A49D123B3D37}"/>
                </a:ext>
              </a:extLst>
            </p:cNvPr>
            <p:cNvSpPr>
              <a:spLocks noEditPoints="1"/>
            </p:cNvSpPr>
            <p:nvPr/>
          </p:nvSpPr>
          <p:spPr bwMode="auto">
            <a:xfrm>
              <a:off x="7035683" y="2816007"/>
              <a:ext cx="322491" cy="261223"/>
            </a:xfrm>
            <a:custGeom>
              <a:avLst/>
              <a:gdLst>
                <a:gd name="T0" fmla="*/ 114 w 200"/>
                <a:gd name="T1" fmla="*/ 17 h 161"/>
                <a:gd name="T2" fmla="*/ 18 w 200"/>
                <a:gd name="T3" fmla="*/ 50 h 161"/>
                <a:gd name="T4" fmla="*/ 51 w 200"/>
                <a:gd name="T5" fmla="*/ 146 h 161"/>
                <a:gd name="T6" fmla="*/ 138 w 200"/>
                <a:gd name="T7" fmla="*/ 127 h 161"/>
                <a:gd name="T8" fmla="*/ 186 w 200"/>
                <a:gd name="T9" fmla="*/ 150 h 161"/>
                <a:gd name="T10" fmla="*/ 200 w 200"/>
                <a:gd name="T11" fmla="*/ 122 h 161"/>
                <a:gd name="T12" fmla="*/ 152 w 200"/>
                <a:gd name="T13" fmla="*/ 98 h 161"/>
                <a:gd name="T14" fmla="*/ 114 w 200"/>
                <a:gd name="T15" fmla="*/ 17 h 161"/>
                <a:gd name="T16" fmla="*/ 127 w 200"/>
                <a:gd name="T17" fmla="*/ 103 h 161"/>
                <a:gd name="T18" fmla="*/ 61 w 200"/>
                <a:gd name="T19" fmla="*/ 126 h 161"/>
                <a:gd name="T20" fmla="*/ 38 w 200"/>
                <a:gd name="T21" fmla="*/ 60 h 161"/>
                <a:gd name="T22" fmla="*/ 104 w 200"/>
                <a:gd name="T23" fmla="*/ 37 h 161"/>
                <a:gd name="T24" fmla="*/ 127 w 200"/>
                <a:gd name="T25" fmla="*/ 10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1">
                  <a:moveTo>
                    <a:pt x="114" y="17"/>
                  </a:moveTo>
                  <a:cubicBezTo>
                    <a:pt x="78" y="0"/>
                    <a:pt x="35" y="15"/>
                    <a:pt x="18" y="50"/>
                  </a:cubicBezTo>
                  <a:cubicBezTo>
                    <a:pt x="0" y="86"/>
                    <a:pt x="15" y="129"/>
                    <a:pt x="51" y="146"/>
                  </a:cubicBezTo>
                  <a:cubicBezTo>
                    <a:pt x="81" y="161"/>
                    <a:pt x="118" y="152"/>
                    <a:pt x="138" y="127"/>
                  </a:cubicBezTo>
                  <a:cubicBezTo>
                    <a:pt x="186" y="150"/>
                    <a:pt x="186" y="150"/>
                    <a:pt x="186" y="150"/>
                  </a:cubicBezTo>
                  <a:cubicBezTo>
                    <a:pt x="200" y="122"/>
                    <a:pt x="200" y="122"/>
                    <a:pt x="200" y="122"/>
                  </a:cubicBezTo>
                  <a:cubicBezTo>
                    <a:pt x="152" y="98"/>
                    <a:pt x="152" y="98"/>
                    <a:pt x="152" y="98"/>
                  </a:cubicBezTo>
                  <a:cubicBezTo>
                    <a:pt x="160" y="66"/>
                    <a:pt x="145" y="32"/>
                    <a:pt x="114" y="17"/>
                  </a:cubicBezTo>
                  <a:close/>
                  <a:moveTo>
                    <a:pt x="127" y="103"/>
                  </a:moveTo>
                  <a:cubicBezTo>
                    <a:pt x="115" y="128"/>
                    <a:pt x="85" y="138"/>
                    <a:pt x="61" y="126"/>
                  </a:cubicBezTo>
                  <a:cubicBezTo>
                    <a:pt x="36" y="114"/>
                    <a:pt x="26" y="84"/>
                    <a:pt x="38" y="60"/>
                  </a:cubicBezTo>
                  <a:cubicBezTo>
                    <a:pt x="50" y="35"/>
                    <a:pt x="80" y="25"/>
                    <a:pt x="104" y="37"/>
                  </a:cubicBezTo>
                  <a:cubicBezTo>
                    <a:pt x="129" y="49"/>
                    <a:pt x="139" y="79"/>
                    <a:pt x="127" y="103"/>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zh-CN" altLang="en-US" sz="2400" dirty="0">
                <a:cs typeface="+mn-ea"/>
                <a:sym typeface="+mn-lt"/>
              </a:endParaRPr>
            </a:p>
          </p:txBody>
        </p:sp>
      </p:grpSp>
      <p:sp>
        <p:nvSpPr>
          <p:cNvPr id="100" name="文本框 99"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2C1ABB9D-00F0-405A-A9E3-021EC004E62B}"/>
              </a:ext>
            </a:extLst>
          </p:cNvPr>
          <p:cNvSpPr txBox="1"/>
          <p:nvPr/>
        </p:nvSpPr>
        <p:spPr>
          <a:xfrm>
            <a:off x="5273166" y="1388146"/>
            <a:ext cx="6236577" cy="790922"/>
          </a:xfrm>
          <a:prstGeom prst="rect">
            <a:avLst/>
          </a:prstGeom>
          <a:noFill/>
          <a:effectLst/>
        </p:spPr>
        <p:txBody>
          <a:bodyPr wrap="square" rtlCol="0">
            <a:spAutoFit/>
          </a:bodyPr>
          <a:lstStyle/>
          <a:p>
            <a:pPr>
              <a:lnSpc>
                <a:spcPct val="150000"/>
              </a:lnSpc>
            </a:pPr>
            <a:r>
              <a:rPr lang="en-US" altLang="zh-CN" sz="1050" dirty="0">
                <a:cs typeface="+mn-ea"/>
                <a:sym typeface="+mn-lt"/>
              </a:rPr>
              <a:t>In recent years, public bicycle-sharing/rental systems have regained popularity, exemplified by services like </a:t>
            </a:r>
            <a:r>
              <a:rPr lang="en-US" altLang="zh-CN" sz="1050" dirty="0" err="1">
                <a:cs typeface="+mn-ea"/>
                <a:sym typeface="+mn-lt"/>
              </a:rPr>
              <a:t>Anywheel</a:t>
            </a:r>
            <a:r>
              <a:rPr lang="en-US" altLang="zh-CN" sz="1050" dirty="0">
                <a:cs typeface="+mn-ea"/>
                <a:sym typeface="+mn-lt"/>
              </a:rPr>
              <a:t>. Users can rent bicycles from designated stations and return them at their destinations. </a:t>
            </a:r>
          </a:p>
        </p:txBody>
      </p:sp>
      <p:sp>
        <p:nvSpPr>
          <p:cNvPr id="101" name="矩形 100">
            <a:extLst>
              <a:ext uri="{FF2B5EF4-FFF2-40B4-BE49-F238E27FC236}">
                <a16:creationId xmlns:a16="http://schemas.microsoft.com/office/drawing/2014/main" id="{C7C142F0-9FF2-49CF-B975-95516E1AD70F}"/>
              </a:ext>
            </a:extLst>
          </p:cNvPr>
          <p:cNvSpPr/>
          <p:nvPr/>
        </p:nvSpPr>
        <p:spPr>
          <a:xfrm>
            <a:off x="5273167" y="1084600"/>
            <a:ext cx="2561920" cy="338554"/>
          </a:xfrm>
          <a:prstGeom prst="rect">
            <a:avLst/>
          </a:prstGeom>
        </p:spPr>
        <p:txBody>
          <a:bodyPr wrap="none">
            <a:spAutoFit/>
          </a:bodyPr>
          <a:lstStyle/>
          <a:p>
            <a:pPr lvl="0">
              <a:defRPr/>
            </a:pPr>
            <a:r>
              <a:rPr lang="en-GB" altLang="zh-CN" sz="1600" b="1" kern="0" dirty="0">
                <a:cs typeface="+mn-ea"/>
                <a:sym typeface="+mn-lt"/>
              </a:rPr>
              <a:t>Popularity Background</a:t>
            </a:r>
            <a:endParaRPr lang="zh-CN" altLang="en-US" sz="1600" b="1" kern="0" dirty="0">
              <a:cs typeface="+mn-ea"/>
              <a:sym typeface="+mn-lt"/>
            </a:endParaRPr>
          </a:p>
        </p:txBody>
      </p:sp>
      <p:sp>
        <p:nvSpPr>
          <p:cNvPr id="102" name="文本框 101"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083F0E12-F4FD-4909-87DF-C9815581DAE5}"/>
              </a:ext>
            </a:extLst>
          </p:cNvPr>
          <p:cNvSpPr txBox="1"/>
          <p:nvPr/>
        </p:nvSpPr>
        <p:spPr>
          <a:xfrm>
            <a:off x="6414383" y="2517520"/>
            <a:ext cx="5095360" cy="790922"/>
          </a:xfrm>
          <a:prstGeom prst="rect">
            <a:avLst/>
          </a:prstGeom>
          <a:noFill/>
          <a:effectLst/>
        </p:spPr>
        <p:txBody>
          <a:bodyPr wrap="square" rtlCol="0">
            <a:spAutoFit/>
          </a:bodyPr>
          <a:lstStyle/>
          <a:p>
            <a:pPr>
              <a:lnSpc>
                <a:spcPct val="150000"/>
              </a:lnSpc>
            </a:pPr>
            <a:r>
              <a:rPr lang="en-US" altLang="zh-CN" sz="1050" dirty="0">
                <a:cs typeface="+mn-ea"/>
                <a:sym typeface="+mn-lt"/>
              </a:rPr>
              <a:t>However, common issues include difficulty in finding available bicycles during high demand and the inability to return bicycles during periods of high supply.</a:t>
            </a:r>
          </a:p>
        </p:txBody>
      </p:sp>
      <p:sp>
        <p:nvSpPr>
          <p:cNvPr id="103" name="矩形 102">
            <a:extLst>
              <a:ext uri="{FF2B5EF4-FFF2-40B4-BE49-F238E27FC236}">
                <a16:creationId xmlns:a16="http://schemas.microsoft.com/office/drawing/2014/main" id="{03D15432-4BEC-4931-AF1B-F64D2A3DBFA2}"/>
              </a:ext>
            </a:extLst>
          </p:cNvPr>
          <p:cNvSpPr/>
          <p:nvPr/>
        </p:nvSpPr>
        <p:spPr>
          <a:xfrm>
            <a:off x="6414383" y="2213974"/>
            <a:ext cx="809837" cy="338554"/>
          </a:xfrm>
          <a:prstGeom prst="rect">
            <a:avLst/>
          </a:prstGeom>
        </p:spPr>
        <p:txBody>
          <a:bodyPr wrap="none">
            <a:spAutoFit/>
          </a:bodyPr>
          <a:lstStyle/>
          <a:p>
            <a:pPr lvl="0">
              <a:defRPr/>
            </a:pPr>
            <a:r>
              <a:rPr lang="en-GB" altLang="zh-CN" sz="1600" b="1" kern="0" dirty="0">
                <a:cs typeface="+mn-ea"/>
                <a:sym typeface="+mn-lt"/>
              </a:rPr>
              <a:t>Issues</a:t>
            </a:r>
            <a:endParaRPr lang="zh-CN" altLang="en-US" sz="1600" b="1" kern="0" dirty="0">
              <a:cs typeface="+mn-ea"/>
              <a:sym typeface="+mn-lt"/>
            </a:endParaRPr>
          </a:p>
        </p:txBody>
      </p:sp>
      <p:sp>
        <p:nvSpPr>
          <p:cNvPr id="104" name="文本框 103"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a:extLst>
              <a:ext uri="{FF2B5EF4-FFF2-40B4-BE49-F238E27FC236}">
                <a16:creationId xmlns:a16="http://schemas.microsoft.com/office/drawing/2014/main" id="{81857594-2E52-4A8B-989E-42BBA966C803}"/>
              </a:ext>
            </a:extLst>
          </p:cNvPr>
          <p:cNvSpPr txBox="1"/>
          <p:nvPr/>
        </p:nvSpPr>
        <p:spPr>
          <a:xfrm>
            <a:off x="7498560" y="3579539"/>
            <a:ext cx="3788508" cy="790922"/>
          </a:xfrm>
          <a:prstGeom prst="rect">
            <a:avLst/>
          </a:prstGeom>
          <a:noFill/>
          <a:effectLst/>
        </p:spPr>
        <p:txBody>
          <a:bodyPr wrap="square" rtlCol="0">
            <a:spAutoFit/>
          </a:bodyPr>
          <a:lstStyle/>
          <a:p>
            <a:pPr>
              <a:lnSpc>
                <a:spcPct val="150000"/>
              </a:lnSpc>
            </a:pPr>
            <a:r>
              <a:rPr lang="en-US" altLang="zh-CN" sz="1050" dirty="0">
                <a:cs typeface="+mn-ea"/>
                <a:sym typeface="+mn-lt"/>
              </a:rPr>
              <a:t>Our task is to analyze the bicycle rental system within a theme park and propose improvements to enhance user experience and system efficiency.</a:t>
            </a:r>
          </a:p>
        </p:txBody>
      </p:sp>
      <p:sp>
        <p:nvSpPr>
          <p:cNvPr id="105" name="矩形 104">
            <a:extLst>
              <a:ext uri="{FF2B5EF4-FFF2-40B4-BE49-F238E27FC236}">
                <a16:creationId xmlns:a16="http://schemas.microsoft.com/office/drawing/2014/main" id="{BBE1D7F9-5CF7-41FE-9F02-F3198D1E0373}"/>
              </a:ext>
            </a:extLst>
          </p:cNvPr>
          <p:cNvSpPr/>
          <p:nvPr/>
        </p:nvSpPr>
        <p:spPr>
          <a:xfrm>
            <a:off x="7450275" y="3291901"/>
            <a:ext cx="654346" cy="338554"/>
          </a:xfrm>
          <a:prstGeom prst="rect">
            <a:avLst/>
          </a:prstGeom>
        </p:spPr>
        <p:txBody>
          <a:bodyPr wrap="none">
            <a:spAutoFit/>
          </a:bodyPr>
          <a:lstStyle/>
          <a:p>
            <a:pPr lvl="0">
              <a:defRPr/>
            </a:pPr>
            <a:r>
              <a:rPr lang="en-GB" altLang="zh-CN" sz="1600" b="1" kern="0" dirty="0">
                <a:cs typeface="+mn-ea"/>
                <a:sym typeface="+mn-lt"/>
              </a:rPr>
              <a:t>Task</a:t>
            </a:r>
            <a:endParaRPr lang="zh-CN" altLang="en-US" sz="1600" b="1" kern="0" dirty="0">
              <a:cs typeface="+mn-ea"/>
              <a:sym typeface="+mn-lt"/>
            </a:endParaRPr>
          </a:p>
        </p:txBody>
      </p:sp>
      <p:sp>
        <p:nvSpPr>
          <p:cNvPr id="106" name="Rectangle 12">
            <a:extLst>
              <a:ext uri="{FF2B5EF4-FFF2-40B4-BE49-F238E27FC236}">
                <a16:creationId xmlns:a16="http://schemas.microsoft.com/office/drawing/2014/main" id="{03B2808C-8C6C-40A4-84D2-372C20540097}"/>
              </a:ext>
            </a:extLst>
          </p:cNvPr>
          <p:cNvSpPr/>
          <p:nvPr/>
        </p:nvSpPr>
        <p:spPr>
          <a:xfrm>
            <a:off x="6312604" y="5403389"/>
            <a:ext cx="1205924" cy="276999"/>
          </a:xfrm>
          <a:prstGeom prst="rect">
            <a:avLst/>
          </a:prstGeom>
        </p:spPr>
        <p:txBody>
          <a:bodyPr wrap="square">
            <a:spAutoFit/>
          </a:bodyPr>
          <a:lstStyle/>
          <a:p>
            <a:pPr algn="ctr"/>
            <a:r>
              <a:rPr lang="en-US" sz="1200" dirty="0">
                <a:solidFill>
                  <a:srgbClr val="A8ACB9"/>
                </a:solidFill>
                <a:cs typeface="+mn-ea"/>
                <a:sym typeface="+mn-lt"/>
              </a:rPr>
              <a:t>part 01</a:t>
            </a:r>
            <a:endParaRPr lang="bg-BG" sz="3200" dirty="0">
              <a:solidFill>
                <a:srgbClr val="A8ACB9"/>
              </a:solidFill>
              <a:cs typeface="+mn-ea"/>
              <a:sym typeface="+mn-lt"/>
            </a:endParaRPr>
          </a:p>
        </p:txBody>
      </p:sp>
      <p:sp>
        <p:nvSpPr>
          <p:cNvPr id="107" name="Rectangle 13">
            <a:extLst>
              <a:ext uri="{FF2B5EF4-FFF2-40B4-BE49-F238E27FC236}">
                <a16:creationId xmlns:a16="http://schemas.microsoft.com/office/drawing/2014/main" id="{E46AACD2-5298-4253-A21E-3703983CBC9B}"/>
              </a:ext>
            </a:extLst>
          </p:cNvPr>
          <p:cNvSpPr/>
          <p:nvPr/>
        </p:nvSpPr>
        <p:spPr>
          <a:xfrm>
            <a:off x="7450275" y="5400430"/>
            <a:ext cx="1205924" cy="276999"/>
          </a:xfrm>
          <a:prstGeom prst="rect">
            <a:avLst/>
          </a:prstGeom>
        </p:spPr>
        <p:txBody>
          <a:bodyPr wrap="square">
            <a:spAutoFit/>
          </a:bodyPr>
          <a:lstStyle/>
          <a:p>
            <a:pPr algn="ctr"/>
            <a:r>
              <a:rPr lang="en-US" sz="1200" dirty="0">
                <a:solidFill>
                  <a:srgbClr val="A8ACB9"/>
                </a:solidFill>
                <a:cs typeface="+mn-ea"/>
                <a:sym typeface="+mn-lt"/>
              </a:rPr>
              <a:t>part 02</a:t>
            </a:r>
            <a:endParaRPr lang="bg-BG" sz="3200" dirty="0">
              <a:solidFill>
                <a:srgbClr val="A8ACB9"/>
              </a:solidFill>
              <a:cs typeface="+mn-ea"/>
              <a:sym typeface="+mn-lt"/>
            </a:endParaRPr>
          </a:p>
        </p:txBody>
      </p:sp>
      <p:sp>
        <p:nvSpPr>
          <p:cNvPr id="108" name="Rectangle 14">
            <a:extLst>
              <a:ext uri="{FF2B5EF4-FFF2-40B4-BE49-F238E27FC236}">
                <a16:creationId xmlns:a16="http://schemas.microsoft.com/office/drawing/2014/main" id="{E8E32022-9C0E-4228-8563-0318B9F65D18}"/>
              </a:ext>
            </a:extLst>
          </p:cNvPr>
          <p:cNvSpPr/>
          <p:nvPr/>
        </p:nvSpPr>
        <p:spPr>
          <a:xfrm>
            <a:off x="8583663" y="5400430"/>
            <a:ext cx="1205924" cy="276999"/>
          </a:xfrm>
          <a:prstGeom prst="rect">
            <a:avLst/>
          </a:prstGeom>
        </p:spPr>
        <p:txBody>
          <a:bodyPr wrap="square">
            <a:spAutoFit/>
          </a:bodyPr>
          <a:lstStyle/>
          <a:p>
            <a:pPr algn="ctr"/>
            <a:r>
              <a:rPr lang="en-US" sz="1200" dirty="0">
                <a:solidFill>
                  <a:srgbClr val="A8ACB9"/>
                </a:solidFill>
                <a:cs typeface="+mn-ea"/>
                <a:sym typeface="+mn-lt"/>
              </a:rPr>
              <a:t>part 03</a:t>
            </a:r>
            <a:endParaRPr lang="bg-BG" sz="3200" dirty="0">
              <a:solidFill>
                <a:srgbClr val="A8ACB9"/>
              </a:solidFill>
              <a:cs typeface="+mn-ea"/>
              <a:sym typeface="+mn-lt"/>
            </a:endParaRPr>
          </a:p>
        </p:txBody>
      </p:sp>
      <p:sp>
        <p:nvSpPr>
          <p:cNvPr id="109" name="Rectangle 15">
            <a:extLst>
              <a:ext uri="{FF2B5EF4-FFF2-40B4-BE49-F238E27FC236}">
                <a16:creationId xmlns:a16="http://schemas.microsoft.com/office/drawing/2014/main" id="{AD5C41B2-DE2E-42A3-B12C-371EE1669594}"/>
              </a:ext>
            </a:extLst>
          </p:cNvPr>
          <p:cNvSpPr/>
          <p:nvPr/>
        </p:nvSpPr>
        <p:spPr>
          <a:xfrm>
            <a:off x="9721334" y="5407005"/>
            <a:ext cx="1205924" cy="276999"/>
          </a:xfrm>
          <a:prstGeom prst="rect">
            <a:avLst/>
          </a:prstGeom>
        </p:spPr>
        <p:txBody>
          <a:bodyPr wrap="square">
            <a:spAutoFit/>
          </a:bodyPr>
          <a:lstStyle/>
          <a:p>
            <a:pPr algn="ctr"/>
            <a:r>
              <a:rPr lang="en-US" sz="1200" dirty="0">
                <a:solidFill>
                  <a:srgbClr val="A8ACB9"/>
                </a:solidFill>
                <a:cs typeface="+mn-ea"/>
                <a:sym typeface="+mn-lt"/>
              </a:rPr>
              <a:t>part 04</a:t>
            </a:r>
            <a:endParaRPr lang="bg-BG" sz="3200" dirty="0">
              <a:solidFill>
                <a:srgbClr val="A8ACB9"/>
              </a:solidFill>
              <a:cs typeface="+mn-ea"/>
              <a:sym typeface="+mn-lt"/>
            </a:endParaRPr>
          </a:p>
        </p:txBody>
      </p:sp>
      <p:grpSp>
        <p:nvGrpSpPr>
          <p:cNvPr id="110" name="组合 109">
            <a:extLst>
              <a:ext uri="{FF2B5EF4-FFF2-40B4-BE49-F238E27FC236}">
                <a16:creationId xmlns:a16="http://schemas.microsoft.com/office/drawing/2014/main" id="{5D64A202-1416-45B0-A44F-2AD2860A5178}"/>
              </a:ext>
            </a:extLst>
          </p:cNvPr>
          <p:cNvGrpSpPr/>
          <p:nvPr/>
        </p:nvGrpSpPr>
        <p:grpSpPr>
          <a:xfrm>
            <a:off x="9940803" y="4573476"/>
            <a:ext cx="756000" cy="756000"/>
            <a:chOff x="4728966" y="4272088"/>
            <a:chExt cx="756000" cy="756000"/>
          </a:xfrm>
        </p:grpSpPr>
        <p:sp>
          <p:nvSpPr>
            <p:cNvPr id="111" name="Oval 25">
              <a:extLst>
                <a:ext uri="{FF2B5EF4-FFF2-40B4-BE49-F238E27FC236}">
                  <a16:creationId xmlns:a16="http://schemas.microsoft.com/office/drawing/2014/main" id="{F463CFA9-F071-4ABB-A76C-5288FB2CA496}"/>
                </a:ext>
              </a:extLst>
            </p:cNvPr>
            <p:cNvSpPr>
              <a:spLocks noChangeAspect="1"/>
            </p:cNvSpPr>
            <p:nvPr/>
          </p:nvSpPr>
          <p:spPr>
            <a:xfrm flipH="1">
              <a:off x="4728966" y="4272088"/>
              <a:ext cx="756000" cy="756000"/>
            </a:xfrm>
            <a:prstGeom prst="ellipse">
              <a:avLst/>
            </a:prstGeom>
            <a:noFill/>
            <a:ln w="12700" cap="flat" cmpd="sng" algn="ctr">
              <a:solidFill>
                <a:srgbClr val="A8ACB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FFFFFF"/>
                </a:solidFill>
                <a:effectLst/>
                <a:uLnTx/>
                <a:uFillTx/>
                <a:cs typeface="+mn-ea"/>
                <a:sym typeface="+mn-lt"/>
              </a:endParaRPr>
            </a:p>
          </p:txBody>
        </p:sp>
        <p:grpSp>
          <p:nvGrpSpPr>
            <p:cNvPr id="112" name="Group 37">
              <a:extLst>
                <a:ext uri="{FF2B5EF4-FFF2-40B4-BE49-F238E27FC236}">
                  <a16:creationId xmlns:a16="http://schemas.microsoft.com/office/drawing/2014/main" id="{B17920B2-7DE4-4B92-B610-70E4754EFB82}"/>
                </a:ext>
              </a:extLst>
            </p:cNvPr>
            <p:cNvGrpSpPr>
              <a:grpSpLocks noChangeAspect="1"/>
            </p:cNvGrpSpPr>
            <p:nvPr/>
          </p:nvGrpSpPr>
          <p:grpSpPr>
            <a:xfrm>
              <a:off x="4985400" y="4534602"/>
              <a:ext cx="252114" cy="252000"/>
              <a:chOff x="4949888" y="2073218"/>
              <a:chExt cx="3471863" cy="3470275"/>
            </a:xfrm>
            <a:solidFill>
              <a:srgbClr val="595F6F"/>
            </a:solidFill>
          </p:grpSpPr>
          <p:sp>
            <p:nvSpPr>
              <p:cNvPr id="113" name="Freeform 6">
                <a:extLst>
                  <a:ext uri="{FF2B5EF4-FFF2-40B4-BE49-F238E27FC236}">
                    <a16:creationId xmlns:a16="http://schemas.microsoft.com/office/drawing/2014/main" id="{8836424A-C8EA-4A57-AF86-A6B4021A20DF}"/>
                  </a:ext>
                </a:extLst>
              </p:cNvPr>
              <p:cNvSpPr>
                <a:spLocks noEditPoints="1"/>
              </p:cNvSpPr>
              <p:nvPr/>
            </p:nvSpPr>
            <p:spPr bwMode="auto">
              <a:xfrm>
                <a:off x="4949888" y="2073218"/>
                <a:ext cx="3471863" cy="3470275"/>
              </a:xfrm>
              <a:custGeom>
                <a:avLst/>
                <a:gdLst>
                  <a:gd name="T0" fmla="*/ 991 w 4374"/>
                  <a:gd name="T1" fmla="*/ 393 h 4372"/>
                  <a:gd name="T2" fmla="*/ 912 w 4374"/>
                  <a:gd name="T3" fmla="*/ 1198 h 4372"/>
                  <a:gd name="T4" fmla="*/ 315 w 4374"/>
                  <a:gd name="T5" fmla="*/ 1286 h 4372"/>
                  <a:gd name="T6" fmla="*/ 285 w 4374"/>
                  <a:gd name="T7" fmla="*/ 1593 h 4372"/>
                  <a:gd name="T8" fmla="*/ 884 w 4374"/>
                  <a:gd name="T9" fmla="*/ 1705 h 4372"/>
                  <a:gd name="T10" fmla="*/ 967 w 4374"/>
                  <a:gd name="T11" fmla="*/ 2582 h 4372"/>
                  <a:gd name="T12" fmla="*/ 437 w 4374"/>
                  <a:gd name="T13" fmla="*/ 2677 h 4372"/>
                  <a:gd name="T14" fmla="*/ 243 w 4374"/>
                  <a:gd name="T15" fmla="*/ 2915 h 4372"/>
                  <a:gd name="T16" fmla="*/ 437 w 4374"/>
                  <a:gd name="T17" fmla="*/ 3152 h 4372"/>
                  <a:gd name="T18" fmla="*/ 967 w 4374"/>
                  <a:gd name="T19" fmla="*/ 3247 h 4372"/>
                  <a:gd name="T20" fmla="*/ 1079 w 4374"/>
                  <a:gd name="T21" fmla="*/ 4087 h 4372"/>
                  <a:gd name="T22" fmla="*/ 1386 w 4374"/>
                  <a:gd name="T23" fmla="*/ 4057 h 4372"/>
                  <a:gd name="T24" fmla="*/ 1474 w 4374"/>
                  <a:gd name="T25" fmla="*/ 3218 h 4372"/>
                  <a:gd name="T26" fmla="*/ 2856 w 4374"/>
                  <a:gd name="T27" fmla="*/ 3174 h 4372"/>
                  <a:gd name="T28" fmla="*/ 2934 w 4374"/>
                  <a:gd name="T29" fmla="*/ 3981 h 4372"/>
                  <a:gd name="T30" fmla="*/ 3207 w 4374"/>
                  <a:gd name="T31" fmla="*/ 4125 h 4372"/>
                  <a:gd name="T32" fmla="*/ 3401 w 4374"/>
                  <a:gd name="T33" fmla="*/ 3885 h 4372"/>
                  <a:gd name="T34" fmla="*/ 3522 w 4374"/>
                  <a:gd name="T35" fmla="*/ 3158 h 4372"/>
                  <a:gd name="T36" fmla="*/ 4111 w 4374"/>
                  <a:gd name="T37" fmla="*/ 3008 h 4372"/>
                  <a:gd name="T38" fmla="*/ 4023 w 4374"/>
                  <a:gd name="T39" fmla="*/ 2713 h 4372"/>
                  <a:gd name="T40" fmla="*/ 3437 w 4374"/>
                  <a:gd name="T41" fmla="*/ 2636 h 4372"/>
                  <a:gd name="T42" fmla="*/ 3437 w 4374"/>
                  <a:gd name="T43" fmla="*/ 1737 h 4372"/>
                  <a:gd name="T44" fmla="*/ 4023 w 4374"/>
                  <a:gd name="T45" fmla="*/ 1659 h 4372"/>
                  <a:gd name="T46" fmla="*/ 4111 w 4374"/>
                  <a:gd name="T47" fmla="*/ 1364 h 4372"/>
                  <a:gd name="T48" fmla="*/ 3522 w 4374"/>
                  <a:gd name="T49" fmla="*/ 1214 h 4372"/>
                  <a:gd name="T50" fmla="*/ 3401 w 4374"/>
                  <a:gd name="T51" fmla="*/ 487 h 4372"/>
                  <a:gd name="T52" fmla="*/ 3207 w 4374"/>
                  <a:gd name="T53" fmla="*/ 249 h 4372"/>
                  <a:gd name="T54" fmla="*/ 2934 w 4374"/>
                  <a:gd name="T55" fmla="*/ 393 h 4372"/>
                  <a:gd name="T56" fmla="*/ 2856 w 4374"/>
                  <a:gd name="T57" fmla="*/ 1198 h 4372"/>
                  <a:gd name="T58" fmla="*/ 1474 w 4374"/>
                  <a:gd name="T59" fmla="*/ 1154 h 4372"/>
                  <a:gd name="T60" fmla="*/ 1386 w 4374"/>
                  <a:gd name="T61" fmla="*/ 315 h 4372"/>
                  <a:gd name="T62" fmla="*/ 1354 w 4374"/>
                  <a:gd name="T63" fmla="*/ 22 h 4372"/>
                  <a:gd name="T64" fmla="*/ 1679 w 4374"/>
                  <a:gd name="T65" fmla="*/ 347 h 4372"/>
                  <a:gd name="T66" fmla="*/ 2693 w 4374"/>
                  <a:gd name="T67" fmla="*/ 347 h 4372"/>
                  <a:gd name="T68" fmla="*/ 3018 w 4374"/>
                  <a:gd name="T69" fmla="*/ 22 h 4372"/>
                  <a:gd name="T70" fmla="*/ 3476 w 4374"/>
                  <a:gd name="T71" fmla="*/ 120 h 4372"/>
                  <a:gd name="T72" fmla="*/ 3644 w 4374"/>
                  <a:gd name="T73" fmla="*/ 973 h 4372"/>
                  <a:gd name="T74" fmla="*/ 4254 w 4374"/>
                  <a:gd name="T75" fmla="*/ 1139 h 4372"/>
                  <a:gd name="T76" fmla="*/ 4352 w 4374"/>
                  <a:gd name="T77" fmla="*/ 1597 h 4372"/>
                  <a:gd name="T78" fmla="*/ 4027 w 4374"/>
                  <a:gd name="T79" fmla="*/ 1922 h 4372"/>
                  <a:gd name="T80" fmla="*/ 4027 w 4374"/>
                  <a:gd name="T81" fmla="*/ 2450 h 4372"/>
                  <a:gd name="T82" fmla="*/ 4352 w 4374"/>
                  <a:gd name="T83" fmla="*/ 2775 h 4372"/>
                  <a:gd name="T84" fmla="*/ 4254 w 4374"/>
                  <a:gd name="T85" fmla="*/ 3234 h 4372"/>
                  <a:gd name="T86" fmla="*/ 3644 w 4374"/>
                  <a:gd name="T87" fmla="*/ 3401 h 4372"/>
                  <a:gd name="T88" fmla="*/ 3476 w 4374"/>
                  <a:gd name="T89" fmla="*/ 4252 h 4372"/>
                  <a:gd name="T90" fmla="*/ 3018 w 4374"/>
                  <a:gd name="T91" fmla="*/ 4350 h 4372"/>
                  <a:gd name="T92" fmla="*/ 2693 w 4374"/>
                  <a:gd name="T93" fmla="*/ 4025 h 4372"/>
                  <a:gd name="T94" fmla="*/ 1679 w 4374"/>
                  <a:gd name="T95" fmla="*/ 4025 h 4372"/>
                  <a:gd name="T96" fmla="*/ 1354 w 4374"/>
                  <a:gd name="T97" fmla="*/ 4350 h 4372"/>
                  <a:gd name="T98" fmla="*/ 896 w 4374"/>
                  <a:gd name="T99" fmla="*/ 4252 h 4372"/>
                  <a:gd name="T100" fmla="*/ 730 w 4374"/>
                  <a:gd name="T101" fmla="*/ 3401 h 4372"/>
                  <a:gd name="T102" fmla="*/ 120 w 4374"/>
                  <a:gd name="T103" fmla="*/ 3234 h 4372"/>
                  <a:gd name="T104" fmla="*/ 20 w 4374"/>
                  <a:gd name="T105" fmla="*/ 2775 h 4372"/>
                  <a:gd name="T106" fmla="*/ 347 w 4374"/>
                  <a:gd name="T107" fmla="*/ 2450 h 4372"/>
                  <a:gd name="T108" fmla="*/ 347 w 4374"/>
                  <a:gd name="T109" fmla="*/ 1922 h 4372"/>
                  <a:gd name="T110" fmla="*/ 20 w 4374"/>
                  <a:gd name="T111" fmla="*/ 1597 h 4372"/>
                  <a:gd name="T112" fmla="*/ 120 w 4374"/>
                  <a:gd name="T113" fmla="*/ 1139 h 4372"/>
                  <a:gd name="T114" fmla="*/ 730 w 4374"/>
                  <a:gd name="T115" fmla="*/ 973 h 4372"/>
                  <a:gd name="T116" fmla="*/ 896 w 4374"/>
                  <a:gd name="T117" fmla="*/ 120 h 4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74" h="4372">
                    <a:moveTo>
                      <a:pt x="1215" y="244"/>
                    </a:moveTo>
                    <a:lnTo>
                      <a:pt x="1167" y="249"/>
                    </a:lnTo>
                    <a:lnTo>
                      <a:pt x="1121" y="263"/>
                    </a:lnTo>
                    <a:lnTo>
                      <a:pt x="1079" y="285"/>
                    </a:lnTo>
                    <a:lnTo>
                      <a:pt x="1043" y="315"/>
                    </a:lnTo>
                    <a:lnTo>
                      <a:pt x="1013" y="351"/>
                    </a:lnTo>
                    <a:lnTo>
                      <a:pt x="991" y="393"/>
                    </a:lnTo>
                    <a:lnTo>
                      <a:pt x="977" y="439"/>
                    </a:lnTo>
                    <a:lnTo>
                      <a:pt x="971" y="487"/>
                    </a:lnTo>
                    <a:lnTo>
                      <a:pt x="971" y="1093"/>
                    </a:lnTo>
                    <a:lnTo>
                      <a:pt x="967" y="1127"/>
                    </a:lnTo>
                    <a:lnTo>
                      <a:pt x="955" y="1154"/>
                    </a:lnTo>
                    <a:lnTo>
                      <a:pt x="937" y="1180"/>
                    </a:lnTo>
                    <a:lnTo>
                      <a:pt x="912" y="1198"/>
                    </a:lnTo>
                    <a:lnTo>
                      <a:pt x="884" y="1210"/>
                    </a:lnTo>
                    <a:lnTo>
                      <a:pt x="850" y="1214"/>
                    </a:lnTo>
                    <a:lnTo>
                      <a:pt x="487" y="1214"/>
                    </a:lnTo>
                    <a:lnTo>
                      <a:pt x="437" y="1220"/>
                    </a:lnTo>
                    <a:lnTo>
                      <a:pt x="391" y="1234"/>
                    </a:lnTo>
                    <a:lnTo>
                      <a:pt x="351" y="1256"/>
                    </a:lnTo>
                    <a:lnTo>
                      <a:pt x="315" y="1286"/>
                    </a:lnTo>
                    <a:lnTo>
                      <a:pt x="285" y="1322"/>
                    </a:lnTo>
                    <a:lnTo>
                      <a:pt x="263" y="1364"/>
                    </a:lnTo>
                    <a:lnTo>
                      <a:pt x="247" y="1410"/>
                    </a:lnTo>
                    <a:lnTo>
                      <a:pt x="243" y="1457"/>
                    </a:lnTo>
                    <a:lnTo>
                      <a:pt x="247" y="1507"/>
                    </a:lnTo>
                    <a:lnTo>
                      <a:pt x="263" y="1553"/>
                    </a:lnTo>
                    <a:lnTo>
                      <a:pt x="285" y="1593"/>
                    </a:lnTo>
                    <a:lnTo>
                      <a:pt x="315" y="1629"/>
                    </a:lnTo>
                    <a:lnTo>
                      <a:pt x="351" y="1659"/>
                    </a:lnTo>
                    <a:lnTo>
                      <a:pt x="391" y="1681"/>
                    </a:lnTo>
                    <a:lnTo>
                      <a:pt x="437" y="1697"/>
                    </a:lnTo>
                    <a:lnTo>
                      <a:pt x="487" y="1701"/>
                    </a:lnTo>
                    <a:lnTo>
                      <a:pt x="850" y="1701"/>
                    </a:lnTo>
                    <a:lnTo>
                      <a:pt x="884" y="1705"/>
                    </a:lnTo>
                    <a:lnTo>
                      <a:pt x="912" y="1717"/>
                    </a:lnTo>
                    <a:lnTo>
                      <a:pt x="937" y="1737"/>
                    </a:lnTo>
                    <a:lnTo>
                      <a:pt x="955" y="1760"/>
                    </a:lnTo>
                    <a:lnTo>
                      <a:pt x="967" y="1790"/>
                    </a:lnTo>
                    <a:lnTo>
                      <a:pt x="971" y="1822"/>
                    </a:lnTo>
                    <a:lnTo>
                      <a:pt x="971" y="2550"/>
                    </a:lnTo>
                    <a:lnTo>
                      <a:pt x="967" y="2582"/>
                    </a:lnTo>
                    <a:lnTo>
                      <a:pt x="955" y="2612"/>
                    </a:lnTo>
                    <a:lnTo>
                      <a:pt x="937" y="2636"/>
                    </a:lnTo>
                    <a:lnTo>
                      <a:pt x="912" y="2655"/>
                    </a:lnTo>
                    <a:lnTo>
                      <a:pt x="884" y="2667"/>
                    </a:lnTo>
                    <a:lnTo>
                      <a:pt x="850" y="2671"/>
                    </a:lnTo>
                    <a:lnTo>
                      <a:pt x="487" y="2671"/>
                    </a:lnTo>
                    <a:lnTo>
                      <a:pt x="437" y="2677"/>
                    </a:lnTo>
                    <a:lnTo>
                      <a:pt x="391" y="2691"/>
                    </a:lnTo>
                    <a:lnTo>
                      <a:pt x="351" y="2713"/>
                    </a:lnTo>
                    <a:lnTo>
                      <a:pt x="315" y="2743"/>
                    </a:lnTo>
                    <a:lnTo>
                      <a:pt x="285" y="2779"/>
                    </a:lnTo>
                    <a:lnTo>
                      <a:pt x="263" y="2821"/>
                    </a:lnTo>
                    <a:lnTo>
                      <a:pt x="247" y="2867"/>
                    </a:lnTo>
                    <a:lnTo>
                      <a:pt x="243" y="2915"/>
                    </a:lnTo>
                    <a:lnTo>
                      <a:pt x="247" y="2964"/>
                    </a:lnTo>
                    <a:lnTo>
                      <a:pt x="263" y="3008"/>
                    </a:lnTo>
                    <a:lnTo>
                      <a:pt x="285" y="3050"/>
                    </a:lnTo>
                    <a:lnTo>
                      <a:pt x="315" y="3086"/>
                    </a:lnTo>
                    <a:lnTo>
                      <a:pt x="351" y="3116"/>
                    </a:lnTo>
                    <a:lnTo>
                      <a:pt x="391" y="3138"/>
                    </a:lnTo>
                    <a:lnTo>
                      <a:pt x="437" y="3152"/>
                    </a:lnTo>
                    <a:lnTo>
                      <a:pt x="487" y="3158"/>
                    </a:lnTo>
                    <a:lnTo>
                      <a:pt x="850" y="3158"/>
                    </a:lnTo>
                    <a:lnTo>
                      <a:pt x="884" y="3162"/>
                    </a:lnTo>
                    <a:lnTo>
                      <a:pt x="912" y="3174"/>
                    </a:lnTo>
                    <a:lnTo>
                      <a:pt x="937" y="3194"/>
                    </a:lnTo>
                    <a:lnTo>
                      <a:pt x="955" y="3218"/>
                    </a:lnTo>
                    <a:lnTo>
                      <a:pt x="967" y="3247"/>
                    </a:lnTo>
                    <a:lnTo>
                      <a:pt x="971" y="3279"/>
                    </a:lnTo>
                    <a:lnTo>
                      <a:pt x="971" y="3885"/>
                    </a:lnTo>
                    <a:lnTo>
                      <a:pt x="977" y="3935"/>
                    </a:lnTo>
                    <a:lnTo>
                      <a:pt x="991" y="3981"/>
                    </a:lnTo>
                    <a:lnTo>
                      <a:pt x="1013" y="4021"/>
                    </a:lnTo>
                    <a:lnTo>
                      <a:pt x="1043" y="4057"/>
                    </a:lnTo>
                    <a:lnTo>
                      <a:pt x="1079" y="4087"/>
                    </a:lnTo>
                    <a:lnTo>
                      <a:pt x="1121" y="4109"/>
                    </a:lnTo>
                    <a:lnTo>
                      <a:pt x="1167" y="4125"/>
                    </a:lnTo>
                    <a:lnTo>
                      <a:pt x="1215" y="4129"/>
                    </a:lnTo>
                    <a:lnTo>
                      <a:pt x="1265" y="4125"/>
                    </a:lnTo>
                    <a:lnTo>
                      <a:pt x="1310" y="4109"/>
                    </a:lnTo>
                    <a:lnTo>
                      <a:pt x="1350" y="4087"/>
                    </a:lnTo>
                    <a:lnTo>
                      <a:pt x="1386" y="4057"/>
                    </a:lnTo>
                    <a:lnTo>
                      <a:pt x="1416" y="4021"/>
                    </a:lnTo>
                    <a:lnTo>
                      <a:pt x="1438" y="3981"/>
                    </a:lnTo>
                    <a:lnTo>
                      <a:pt x="1452" y="3935"/>
                    </a:lnTo>
                    <a:lnTo>
                      <a:pt x="1458" y="3885"/>
                    </a:lnTo>
                    <a:lnTo>
                      <a:pt x="1458" y="3279"/>
                    </a:lnTo>
                    <a:lnTo>
                      <a:pt x="1462" y="3247"/>
                    </a:lnTo>
                    <a:lnTo>
                      <a:pt x="1474" y="3218"/>
                    </a:lnTo>
                    <a:lnTo>
                      <a:pt x="1494" y="3194"/>
                    </a:lnTo>
                    <a:lnTo>
                      <a:pt x="1518" y="3174"/>
                    </a:lnTo>
                    <a:lnTo>
                      <a:pt x="1548" y="3162"/>
                    </a:lnTo>
                    <a:lnTo>
                      <a:pt x="1580" y="3158"/>
                    </a:lnTo>
                    <a:lnTo>
                      <a:pt x="2794" y="3158"/>
                    </a:lnTo>
                    <a:lnTo>
                      <a:pt x="2826" y="3162"/>
                    </a:lnTo>
                    <a:lnTo>
                      <a:pt x="2856" y="3174"/>
                    </a:lnTo>
                    <a:lnTo>
                      <a:pt x="2880" y="3194"/>
                    </a:lnTo>
                    <a:lnTo>
                      <a:pt x="2898" y="3218"/>
                    </a:lnTo>
                    <a:lnTo>
                      <a:pt x="2912" y="3247"/>
                    </a:lnTo>
                    <a:lnTo>
                      <a:pt x="2916" y="3279"/>
                    </a:lnTo>
                    <a:lnTo>
                      <a:pt x="2916" y="3885"/>
                    </a:lnTo>
                    <a:lnTo>
                      <a:pt x="2920" y="3935"/>
                    </a:lnTo>
                    <a:lnTo>
                      <a:pt x="2934" y="3981"/>
                    </a:lnTo>
                    <a:lnTo>
                      <a:pt x="2958" y="4021"/>
                    </a:lnTo>
                    <a:lnTo>
                      <a:pt x="2988" y="4057"/>
                    </a:lnTo>
                    <a:lnTo>
                      <a:pt x="3024" y="4087"/>
                    </a:lnTo>
                    <a:lnTo>
                      <a:pt x="3064" y="4109"/>
                    </a:lnTo>
                    <a:lnTo>
                      <a:pt x="3109" y="4125"/>
                    </a:lnTo>
                    <a:lnTo>
                      <a:pt x="3159" y="4129"/>
                    </a:lnTo>
                    <a:lnTo>
                      <a:pt x="3207" y="4125"/>
                    </a:lnTo>
                    <a:lnTo>
                      <a:pt x="3253" y="4109"/>
                    </a:lnTo>
                    <a:lnTo>
                      <a:pt x="3295" y="4087"/>
                    </a:lnTo>
                    <a:lnTo>
                      <a:pt x="3331" y="4057"/>
                    </a:lnTo>
                    <a:lnTo>
                      <a:pt x="3361" y="4021"/>
                    </a:lnTo>
                    <a:lnTo>
                      <a:pt x="3383" y="3981"/>
                    </a:lnTo>
                    <a:lnTo>
                      <a:pt x="3397" y="3935"/>
                    </a:lnTo>
                    <a:lnTo>
                      <a:pt x="3401" y="3885"/>
                    </a:lnTo>
                    <a:lnTo>
                      <a:pt x="3401" y="3279"/>
                    </a:lnTo>
                    <a:lnTo>
                      <a:pt x="3407" y="3247"/>
                    </a:lnTo>
                    <a:lnTo>
                      <a:pt x="3419" y="3218"/>
                    </a:lnTo>
                    <a:lnTo>
                      <a:pt x="3437" y="3194"/>
                    </a:lnTo>
                    <a:lnTo>
                      <a:pt x="3463" y="3174"/>
                    </a:lnTo>
                    <a:lnTo>
                      <a:pt x="3490" y="3162"/>
                    </a:lnTo>
                    <a:lnTo>
                      <a:pt x="3522" y="3158"/>
                    </a:lnTo>
                    <a:lnTo>
                      <a:pt x="3887" y="3158"/>
                    </a:lnTo>
                    <a:lnTo>
                      <a:pt x="3935" y="3152"/>
                    </a:lnTo>
                    <a:lnTo>
                      <a:pt x="3981" y="3138"/>
                    </a:lnTo>
                    <a:lnTo>
                      <a:pt x="4023" y="3116"/>
                    </a:lnTo>
                    <a:lnTo>
                      <a:pt x="4059" y="3086"/>
                    </a:lnTo>
                    <a:lnTo>
                      <a:pt x="4089" y="3050"/>
                    </a:lnTo>
                    <a:lnTo>
                      <a:pt x="4111" y="3008"/>
                    </a:lnTo>
                    <a:lnTo>
                      <a:pt x="4125" y="2964"/>
                    </a:lnTo>
                    <a:lnTo>
                      <a:pt x="4131" y="2915"/>
                    </a:lnTo>
                    <a:lnTo>
                      <a:pt x="4125" y="2867"/>
                    </a:lnTo>
                    <a:lnTo>
                      <a:pt x="4111" y="2821"/>
                    </a:lnTo>
                    <a:lnTo>
                      <a:pt x="4089" y="2779"/>
                    </a:lnTo>
                    <a:lnTo>
                      <a:pt x="4059" y="2743"/>
                    </a:lnTo>
                    <a:lnTo>
                      <a:pt x="4023" y="2713"/>
                    </a:lnTo>
                    <a:lnTo>
                      <a:pt x="3981" y="2691"/>
                    </a:lnTo>
                    <a:lnTo>
                      <a:pt x="3935" y="2677"/>
                    </a:lnTo>
                    <a:lnTo>
                      <a:pt x="3887" y="2671"/>
                    </a:lnTo>
                    <a:lnTo>
                      <a:pt x="3522" y="2671"/>
                    </a:lnTo>
                    <a:lnTo>
                      <a:pt x="3490" y="2667"/>
                    </a:lnTo>
                    <a:lnTo>
                      <a:pt x="3463" y="2655"/>
                    </a:lnTo>
                    <a:lnTo>
                      <a:pt x="3437" y="2636"/>
                    </a:lnTo>
                    <a:lnTo>
                      <a:pt x="3419" y="2612"/>
                    </a:lnTo>
                    <a:lnTo>
                      <a:pt x="3407" y="2584"/>
                    </a:lnTo>
                    <a:lnTo>
                      <a:pt x="3401" y="2550"/>
                    </a:lnTo>
                    <a:lnTo>
                      <a:pt x="3401" y="1822"/>
                    </a:lnTo>
                    <a:lnTo>
                      <a:pt x="3407" y="1790"/>
                    </a:lnTo>
                    <a:lnTo>
                      <a:pt x="3419" y="1760"/>
                    </a:lnTo>
                    <a:lnTo>
                      <a:pt x="3437" y="1737"/>
                    </a:lnTo>
                    <a:lnTo>
                      <a:pt x="3463" y="1717"/>
                    </a:lnTo>
                    <a:lnTo>
                      <a:pt x="3490" y="1705"/>
                    </a:lnTo>
                    <a:lnTo>
                      <a:pt x="3522" y="1701"/>
                    </a:lnTo>
                    <a:lnTo>
                      <a:pt x="3887" y="1701"/>
                    </a:lnTo>
                    <a:lnTo>
                      <a:pt x="3935" y="1697"/>
                    </a:lnTo>
                    <a:lnTo>
                      <a:pt x="3981" y="1681"/>
                    </a:lnTo>
                    <a:lnTo>
                      <a:pt x="4023" y="1659"/>
                    </a:lnTo>
                    <a:lnTo>
                      <a:pt x="4059" y="1629"/>
                    </a:lnTo>
                    <a:lnTo>
                      <a:pt x="4089" y="1593"/>
                    </a:lnTo>
                    <a:lnTo>
                      <a:pt x="4111" y="1553"/>
                    </a:lnTo>
                    <a:lnTo>
                      <a:pt x="4125" y="1507"/>
                    </a:lnTo>
                    <a:lnTo>
                      <a:pt x="4131" y="1457"/>
                    </a:lnTo>
                    <a:lnTo>
                      <a:pt x="4125" y="1410"/>
                    </a:lnTo>
                    <a:lnTo>
                      <a:pt x="4111" y="1364"/>
                    </a:lnTo>
                    <a:lnTo>
                      <a:pt x="4089" y="1322"/>
                    </a:lnTo>
                    <a:lnTo>
                      <a:pt x="4059" y="1286"/>
                    </a:lnTo>
                    <a:lnTo>
                      <a:pt x="4023" y="1256"/>
                    </a:lnTo>
                    <a:lnTo>
                      <a:pt x="3981" y="1234"/>
                    </a:lnTo>
                    <a:lnTo>
                      <a:pt x="3935" y="1220"/>
                    </a:lnTo>
                    <a:lnTo>
                      <a:pt x="3887" y="1214"/>
                    </a:lnTo>
                    <a:lnTo>
                      <a:pt x="3522" y="1214"/>
                    </a:lnTo>
                    <a:lnTo>
                      <a:pt x="3490" y="1210"/>
                    </a:lnTo>
                    <a:lnTo>
                      <a:pt x="3463" y="1198"/>
                    </a:lnTo>
                    <a:lnTo>
                      <a:pt x="3437" y="1180"/>
                    </a:lnTo>
                    <a:lnTo>
                      <a:pt x="3419" y="1154"/>
                    </a:lnTo>
                    <a:lnTo>
                      <a:pt x="3407" y="1127"/>
                    </a:lnTo>
                    <a:lnTo>
                      <a:pt x="3401" y="1093"/>
                    </a:lnTo>
                    <a:lnTo>
                      <a:pt x="3401" y="487"/>
                    </a:lnTo>
                    <a:lnTo>
                      <a:pt x="3397" y="439"/>
                    </a:lnTo>
                    <a:lnTo>
                      <a:pt x="3383" y="393"/>
                    </a:lnTo>
                    <a:lnTo>
                      <a:pt x="3361" y="351"/>
                    </a:lnTo>
                    <a:lnTo>
                      <a:pt x="3331" y="315"/>
                    </a:lnTo>
                    <a:lnTo>
                      <a:pt x="3295" y="285"/>
                    </a:lnTo>
                    <a:lnTo>
                      <a:pt x="3253" y="263"/>
                    </a:lnTo>
                    <a:lnTo>
                      <a:pt x="3207" y="249"/>
                    </a:lnTo>
                    <a:lnTo>
                      <a:pt x="3159" y="244"/>
                    </a:lnTo>
                    <a:lnTo>
                      <a:pt x="3109" y="249"/>
                    </a:lnTo>
                    <a:lnTo>
                      <a:pt x="3064" y="263"/>
                    </a:lnTo>
                    <a:lnTo>
                      <a:pt x="3024" y="285"/>
                    </a:lnTo>
                    <a:lnTo>
                      <a:pt x="2988" y="315"/>
                    </a:lnTo>
                    <a:lnTo>
                      <a:pt x="2958" y="351"/>
                    </a:lnTo>
                    <a:lnTo>
                      <a:pt x="2934" y="393"/>
                    </a:lnTo>
                    <a:lnTo>
                      <a:pt x="2920" y="439"/>
                    </a:lnTo>
                    <a:lnTo>
                      <a:pt x="2916" y="487"/>
                    </a:lnTo>
                    <a:lnTo>
                      <a:pt x="2916" y="1093"/>
                    </a:lnTo>
                    <a:lnTo>
                      <a:pt x="2912" y="1127"/>
                    </a:lnTo>
                    <a:lnTo>
                      <a:pt x="2898" y="1154"/>
                    </a:lnTo>
                    <a:lnTo>
                      <a:pt x="2880" y="1180"/>
                    </a:lnTo>
                    <a:lnTo>
                      <a:pt x="2856" y="1198"/>
                    </a:lnTo>
                    <a:lnTo>
                      <a:pt x="2826" y="1210"/>
                    </a:lnTo>
                    <a:lnTo>
                      <a:pt x="2794" y="1214"/>
                    </a:lnTo>
                    <a:lnTo>
                      <a:pt x="1580" y="1214"/>
                    </a:lnTo>
                    <a:lnTo>
                      <a:pt x="1548" y="1210"/>
                    </a:lnTo>
                    <a:lnTo>
                      <a:pt x="1518" y="1198"/>
                    </a:lnTo>
                    <a:lnTo>
                      <a:pt x="1494" y="1180"/>
                    </a:lnTo>
                    <a:lnTo>
                      <a:pt x="1474" y="1154"/>
                    </a:lnTo>
                    <a:lnTo>
                      <a:pt x="1462" y="1127"/>
                    </a:lnTo>
                    <a:lnTo>
                      <a:pt x="1458" y="1093"/>
                    </a:lnTo>
                    <a:lnTo>
                      <a:pt x="1458" y="487"/>
                    </a:lnTo>
                    <a:lnTo>
                      <a:pt x="1452" y="439"/>
                    </a:lnTo>
                    <a:lnTo>
                      <a:pt x="1438" y="393"/>
                    </a:lnTo>
                    <a:lnTo>
                      <a:pt x="1416" y="351"/>
                    </a:lnTo>
                    <a:lnTo>
                      <a:pt x="1386" y="315"/>
                    </a:lnTo>
                    <a:lnTo>
                      <a:pt x="1350" y="285"/>
                    </a:lnTo>
                    <a:lnTo>
                      <a:pt x="1310" y="263"/>
                    </a:lnTo>
                    <a:lnTo>
                      <a:pt x="1265" y="249"/>
                    </a:lnTo>
                    <a:lnTo>
                      <a:pt x="1215" y="244"/>
                    </a:lnTo>
                    <a:close/>
                    <a:moveTo>
                      <a:pt x="1215" y="0"/>
                    </a:moveTo>
                    <a:lnTo>
                      <a:pt x="1286" y="6"/>
                    </a:lnTo>
                    <a:lnTo>
                      <a:pt x="1354" y="22"/>
                    </a:lnTo>
                    <a:lnTo>
                      <a:pt x="1420" y="46"/>
                    </a:lnTo>
                    <a:lnTo>
                      <a:pt x="1480" y="80"/>
                    </a:lnTo>
                    <a:lnTo>
                      <a:pt x="1534" y="120"/>
                    </a:lnTo>
                    <a:lnTo>
                      <a:pt x="1582" y="168"/>
                    </a:lnTo>
                    <a:lnTo>
                      <a:pt x="1622" y="222"/>
                    </a:lnTo>
                    <a:lnTo>
                      <a:pt x="1655" y="281"/>
                    </a:lnTo>
                    <a:lnTo>
                      <a:pt x="1679" y="347"/>
                    </a:lnTo>
                    <a:lnTo>
                      <a:pt x="1695" y="415"/>
                    </a:lnTo>
                    <a:lnTo>
                      <a:pt x="1701" y="487"/>
                    </a:lnTo>
                    <a:lnTo>
                      <a:pt x="1701" y="973"/>
                    </a:lnTo>
                    <a:lnTo>
                      <a:pt x="2673" y="973"/>
                    </a:lnTo>
                    <a:lnTo>
                      <a:pt x="2673" y="487"/>
                    </a:lnTo>
                    <a:lnTo>
                      <a:pt x="2679" y="415"/>
                    </a:lnTo>
                    <a:lnTo>
                      <a:pt x="2693" y="347"/>
                    </a:lnTo>
                    <a:lnTo>
                      <a:pt x="2719" y="281"/>
                    </a:lnTo>
                    <a:lnTo>
                      <a:pt x="2750" y="222"/>
                    </a:lnTo>
                    <a:lnTo>
                      <a:pt x="2792" y="168"/>
                    </a:lnTo>
                    <a:lnTo>
                      <a:pt x="2840" y="120"/>
                    </a:lnTo>
                    <a:lnTo>
                      <a:pt x="2894" y="80"/>
                    </a:lnTo>
                    <a:lnTo>
                      <a:pt x="2954" y="46"/>
                    </a:lnTo>
                    <a:lnTo>
                      <a:pt x="3018" y="22"/>
                    </a:lnTo>
                    <a:lnTo>
                      <a:pt x="3088" y="6"/>
                    </a:lnTo>
                    <a:lnTo>
                      <a:pt x="3159" y="0"/>
                    </a:lnTo>
                    <a:lnTo>
                      <a:pt x="3231" y="6"/>
                    </a:lnTo>
                    <a:lnTo>
                      <a:pt x="3299" y="22"/>
                    </a:lnTo>
                    <a:lnTo>
                      <a:pt x="3363" y="46"/>
                    </a:lnTo>
                    <a:lnTo>
                      <a:pt x="3423" y="80"/>
                    </a:lnTo>
                    <a:lnTo>
                      <a:pt x="3476" y="120"/>
                    </a:lnTo>
                    <a:lnTo>
                      <a:pt x="3524" y="168"/>
                    </a:lnTo>
                    <a:lnTo>
                      <a:pt x="3566" y="222"/>
                    </a:lnTo>
                    <a:lnTo>
                      <a:pt x="3600" y="281"/>
                    </a:lnTo>
                    <a:lnTo>
                      <a:pt x="3624" y="347"/>
                    </a:lnTo>
                    <a:lnTo>
                      <a:pt x="3640" y="415"/>
                    </a:lnTo>
                    <a:lnTo>
                      <a:pt x="3644" y="487"/>
                    </a:lnTo>
                    <a:lnTo>
                      <a:pt x="3644" y="973"/>
                    </a:lnTo>
                    <a:lnTo>
                      <a:pt x="3887" y="973"/>
                    </a:lnTo>
                    <a:lnTo>
                      <a:pt x="3959" y="977"/>
                    </a:lnTo>
                    <a:lnTo>
                      <a:pt x="4027" y="993"/>
                    </a:lnTo>
                    <a:lnTo>
                      <a:pt x="4093" y="1017"/>
                    </a:lnTo>
                    <a:lnTo>
                      <a:pt x="4153" y="1051"/>
                    </a:lnTo>
                    <a:lnTo>
                      <a:pt x="4206" y="1091"/>
                    </a:lnTo>
                    <a:lnTo>
                      <a:pt x="4254" y="1139"/>
                    </a:lnTo>
                    <a:lnTo>
                      <a:pt x="4294" y="1194"/>
                    </a:lnTo>
                    <a:lnTo>
                      <a:pt x="4328" y="1254"/>
                    </a:lnTo>
                    <a:lnTo>
                      <a:pt x="4352" y="1318"/>
                    </a:lnTo>
                    <a:lnTo>
                      <a:pt x="4368" y="1386"/>
                    </a:lnTo>
                    <a:lnTo>
                      <a:pt x="4374" y="1457"/>
                    </a:lnTo>
                    <a:lnTo>
                      <a:pt x="4368" y="1529"/>
                    </a:lnTo>
                    <a:lnTo>
                      <a:pt x="4352" y="1597"/>
                    </a:lnTo>
                    <a:lnTo>
                      <a:pt x="4328" y="1663"/>
                    </a:lnTo>
                    <a:lnTo>
                      <a:pt x="4294" y="1723"/>
                    </a:lnTo>
                    <a:lnTo>
                      <a:pt x="4254" y="1776"/>
                    </a:lnTo>
                    <a:lnTo>
                      <a:pt x="4206" y="1824"/>
                    </a:lnTo>
                    <a:lnTo>
                      <a:pt x="4153" y="1864"/>
                    </a:lnTo>
                    <a:lnTo>
                      <a:pt x="4093" y="1898"/>
                    </a:lnTo>
                    <a:lnTo>
                      <a:pt x="4027" y="1922"/>
                    </a:lnTo>
                    <a:lnTo>
                      <a:pt x="3959" y="1938"/>
                    </a:lnTo>
                    <a:lnTo>
                      <a:pt x="3887" y="1944"/>
                    </a:lnTo>
                    <a:lnTo>
                      <a:pt x="3644" y="1944"/>
                    </a:lnTo>
                    <a:lnTo>
                      <a:pt x="3644" y="2428"/>
                    </a:lnTo>
                    <a:lnTo>
                      <a:pt x="3887" y="2428"/>
                    </a:lnTo>
                    <a:lnTo>
                      <a:pt x="3959" y="2434"/>
                    </a:lnTo>
                    <a:lnTo>
                      <a:pt x="4027" y="2450"/>
                    </a:lnTo>
                    <a:lnTo>
                      <a:pt x="4093" y="2474"/>
                    </a:lnTo>
                    <a:lnTo>
                      <a:pt x="4153" y="2508"/>
                    </a:lnTo>
                    <a:lnTo>
                      <a:pt x="4206" y="2548"/>
                    </a:lnTo>
                    <a:lnTo>
                      <a:pt x="4254" y="2596"/>
                    </a:lnTo>
                    <a:lnTo>
                      <a:pt x="4294" y="2649"/>
                    </a:lnTo>
                    <a:lnTo>
                      <a:pt x="4328" y="2709"/>
                    </a:lnTo>
                    <a:lnTo>
                      <a:pt x="4352" y="2775"/>
                    </a:lnTo>
                    <a:lnTo>
                      <a:pt x="4368" y="2843"/>
                    </a:lnTo>
                    <a:lnTo>
                      <a:pt x="4374" y="2915"/>
                    </a:lnTo>
                    <a:lnTo>
                      <a:pt x="4368" y="2986"/>
                    </a:lnTo>
                    <a:lnTo>
                      <a:pt x="4352" y="3054"/>
                    </a:lnTo>
                    <a:lnTo>
                      <a:pt x="4328" y="3120"/>
                    </a:lnTo>
                    <a:lnTo>
                      <a:pt x="4294" y="3180"/>
                    </a:lnTo>
                    <a:lnTo>
                      <a:pt x="4254" y="3234"/>
                    </a:lnTo>
                    <a:lnTo>
                      <a:pt x="4206" y="3281"/>
                    </a:lnTo>
                    <a:lnTo>
                      <a:pt x="4153" y="3321"/>
                    </a:lnTo>
                    <a:lnTo>
                      <a:pt x="4093" y="3355"/>
                    </a:lnTo>
                    <a:lnTo>
                      <a:pt x="4027" y="3379"/>
                    </a:lnTo>
                    <a:lnTo>
                      <a:pt x="3959" y="3395"/>
                    </a:lnTo>
                    <a:lnTo>
                      <a:pt x="3887" y="3401"/>
                    </a:lnTo>
                    <a:lnTo>
                      <a:pt x="3644" y="3401"/>
                    </a:lnTo>
                    <a:lnTo>
                      <a:pt x="3644" y="3885"/>
                    </a:lnTo>
                    <a:lnTo>
                      <a:pt x="3640" y="3957"/>
                    </a:lnTo>
                    <a:lnTo>
                      <a:pt x="3624" y="4025"/>
                    </a:lnTo>
                    <a:lnTo>
                      <a:pt x="3600" y="4091"/>
                    </a:lnTo>
                    <a:lnTo>
                      <a:pt x="3566" y="4150"/>
                    </a:lnTo>
                    <a:lnTo>
                      <a:pt x="3524" y="4204"/>
                    </a:lnTo>
                    <a:lnTo>
                      <a:pt x="3476" y="4252"/>
                    </a:lnTo>
                    <a:lnTo>
                      <a:pt x="3423" y="4294"/>
                    </a:lnTo>
                    <a:lnTo>
                      <a:pt x="3363" y="4326"/>
                    </a:lnTo>
                    <a:lnTo>
                      <a:pt x="3299" y="4350"/>
                    </a:lnTo>
                    <a:lnTo>
                      <a:pt x="3231" y="4366"/>
                    </a:lnTo>
                    <a:lnTo>
                      <a:pt x="3159" y="4372"/>
                    </a:lnTo>
                    <a:lnTo>
                      <a:pt x="3088" y="4366"/>
                    </a:lnTo>
                    <a:lnTo>
                      <a:pt x="3018" y="4350"/>
                    </a:lnTo>
                    <a:lnTo>
                      <a:pt x="2954" y="4326"/>
                    </a:lnTo>
                    <a:lnTo>
                      <a:pt x="2894" y="4294"/>
                    </a:lnTo>
                    <a:lnTo>
                      <a:pt x="2840" y="4252"/>
                    </a:lnTo>
                    <a:lnTo>
                      <a:pt x="2792" y="4204"/>
                    </a:lnTo>
                    <a:lnTo>
                      <a:pt x="2750" y="4150"/>
                    </a:lnTo>
                    <a:lnTo>
                      <a:pt x="2719" y="4091"/>
                    </a:lnTo>
                    <a:lnTo>
                      <a:pt x="2693" y="4025"/>
                    </a:lnTo>
                    <a:lnTo>
                      <a:pt x="2679" y="3957"/>
                    </a:lnTo>
                    <a:lnTo>
                      <a:pt x="2673" y="3885"/>
                    </a:lnTo>
                    <a:lnTo>
                      <a:pt x="2673" y="3401"/>
                    </a:lnTo>
                    <a:lnTo>
                      <a:pt x="1701" y="3401"/>
                    </a:lnTo>
                    <a:lnTo>
                      <a:pt x="1701" y="3885"/>
                    </a:lnTo>
                    <a:lnTo>
                      <a:pt x="1695" y="3957"/>
                    </a:lnTo>
                    <a:lnTo>
                      <a:pt x="1679" y="4025"/>
                    </a:lnTo>
                    <a:lnTo>
                      <a:pt x="1655" y="4091"/>
                    </a:lnTo>
                    <a:lnTo>
                      <a:pt x="1622" y="4150"/>
                    </a:lnTo>
                    <a:lnTo>
                      <a:pt x="1582" y="4204"/>
                    </a:lnTo>
                    <a:lnTo>
                      <a:pt x="1534" y="4252"/>
                    </a:lnTo>
                    <a:lnTo>
                      <a:pt x="1480" y="4294"/>
                    </a:lnTo>
                    <a:lnTo>
                      <a:pt x="1420" y="4326"/>
                    </a:lnTo>
                    <a:lnTo>
                      <a:pt x="1354" y="4350"/>
                    </a:lnTo>
                    <a:lnTo>
                      <a:pt x="1286" y="4366"/>
                    </a:lnTo>
                    <a:lnTo>
                      <a:pt x="1215" y="4372"/>
                    </a:lnTo>
                    <a:lnTo>
                      <a:pt x="1143" y="4366"/>
                    </a:lnTo>
                    <a:lnTo>
                      <a:pt x="1075" y="4350"/>
                    </a:lnTo>
                    <a:lnTo>
                      <a:pt x="1011" y="4326"/>
                    </a:lnTo>
                    <a:lnTo>
                      <a:pt x="951" y="4294"/>
                    </a:lnTo>
                    <a:lnTo>
                      <a:pt x="896" y="4252"/>
                    </a:lnTo>
                    <a:lnTo>
                      <a:pt x="848" y="4204"/>
                    </a:lnTo>
                    <a:lnTo>
                      <a:pt x="808" y="4150"/>
                    </a:lnTo>
                    <a:lnTo>
                      <a:pt x="774" y="4091"/>
                    </a:lnTo>
                    <a:lnTo>
                      <a:pt x="750" y="4025"/>
                    </a:lnTo>
                    <a:lnTo>
                      <a:pt x="734" y="3957"/>
                    </a:lnTo>
                    <a:lnTo>
                      <a:pt x="730" y="3885"/>
                    </a:lnTo>
                    <a:lnTo>
                      <a:pt x="730" y="3401"/>
                    </a:lnTo>
                    <a:lnTo>
                      <a:pt x="487" y="3401"/>
                    </a:lnTo>
                    <a:lnTo>
                      <a:pt x="415" y="3395"/>
                    </a:lnTo>
                    <a:lnTo>
                      <a:pt x="347" y="3379"/>
                    </a:lnTo>
                    <a:lnTo>
                      <a:pt x="281" y="3355"/>
                    </a:lnTo>
                    <a:lnTo>
                      <a:pt x="221" y="3321"/>
                    </a:lnTo>
                    <a:lnTo>
                      <a:pt x="168" y="3281"/>
                    </a:lnTo>
                    <a:lnTo>
                      <a:pt x="120" y="3234"/>
                    </a:lnTo>
                    <a:lnTo>
                      <a:pt x="78" y="3180"/>
                    </a:lnTo>
                    <a:lnTo>
                      <a:pt x="46" y="3120"/>
                    </a:lnTo>
                    <a:lnTo>
                      <a:pt x="20" y="3054"/>
                    </a:lnTo>
                    <a:lnTo>
                      <a:pt x="6" y="2986"/>
                    </a:lnTo>
                    <a:lnTo>
                      <a:pt x="0" y="2915"/>
                    </a:lnTo>
                    <a:lnTo>
                      <a:pt x="6" y="2843"/>
                    </a:lnTo>
                    <a:lnTo>
                      <a:pt x="20" y="2775"/>
                    </a:lnTo>
                    <a:lnTo>
                      <a:pt x="46" y="2709"/>
                    </a:lnTo>
                    <a:lnTo>
                      <a:pt x="78" y="2649"/>
                    </a:lnTo>
                    <a:lnTo>
                      <a:pt x="120" y="2596"/>
                    </a:lnTo>
                    <a:lnTo>
                      <a:pt x="168" y="2548"/>
                    </a:lnTo>
                    <a:lnTo>
                      <a:pt x="221" y="2508"/>
                    </a:lnTo>
                    <a:lnTo>
                      <a:pt x="281" y="2474"/>
                    </a:lnTo>
                    <a:lnTo>
                      <a:pt x="347" y="2450"/>
                    </a:lnTo>
                    <a:lnTo>
                      <a:pt x="415" y="2434"/>
                    </a:lnTo>
                    <a:lnTo>
                      <a:pt x="487" y="2428"/>
                    </a:lnTo>
                    <a:lnTo>
                      <a:pt x="730" y="2428"/>
                    </a:lnTo>
                    <a:lnTo>
                      <a:pt x="730" y="1944"/>
                    </a:lnTo>
                    <a:lnTo>
                      <a:pt x="487" y="1944"/>
                    </a:lnTo>
                    <a:lnTo>
                      <a:pt x="415" y="1938"/>
                    </a:lnTo>
                    <a:lnTo>
                      <a:pt x="347" y="1922"/>
                    </a:lnTo>
                    <a:lnTo>
                      <a:pt x="281" y="1898"/>
                    </a:lnTo>
                    <a:lnTo>
                      <a:pt x="221" y="1864"/>
                    </a:lnTo>
                    <a:lnTo>
                      <a:pt x="168" y="1824"/>
                    </a:lnTo>
                    <a:lnTo>
                      <a:pt x="120" y="1776"/>
                    </a:lnTo>
                    <a:lnTo>
                      <a:pt x="78" y="1723"/>
                    </a:lnTo>
                    <a:lnTo>
                      <a:pt x="46" y="1663"/>
                    </a:lnTo>
                    <a:lnTo>
                      <a:pt x="20" y="1597"/>
                    </a:lnTo>
                    <a:lnTo>
                      <a:pt x="6" y="1529"/>
                    </a:lnTo>
                    <a:lnTo>
                      <a:pt x="0" y="1457"/>
                    </a:lnTo>
                    <a:lnTo>
                      <a:pt x="6" y="1386"/>
                    </a:lnTo>
                    <a:lnTo>
                      <a:pt x="20" y="1318"/>
                    </a:lnTo>
                    <a:lnTo>
                      <a:pt x="46" y="1254"/>
                    </a:lnTo>
                    <a:lnTo>
                      <a:pt x="78" y="1194"/>
                    </a:lnTo>
                    <a:lnTo>
                      <a:pt x="120" y="1139"/>
                    </a:lnTo>
                    <a:lnTo>
                      <a:pt x="168" y="1091"/>
                    </a:lnTo>
                    <a:lnTo>
                      <a:pt x="221" y="1051"/>
                    </a:lnTo>
                    <a:lnTo>
                      <a:pt x="281" y="1017"/>
                    </a:lnTo>
                    <a:lnTo>
                      <a:pt x="347" y="993"/>
                    </a:lnTo>
                    <a:lnTo>
                      <a:pt x="415" y="977"/>
                    </a:lnTo>
                    <a:lnTo>
                      <a:pt x="487" y="973"/>
                    </a:lnTo>
                    <a:lnTo>
                      <a:pt x="730" y="973"/>
                    </a:lnTo>
                    <a:lnTo>
                      <a:pt x="730" y="487"/>
                    </a:lnTo>
                    <a:lnTo>
                      <a:pt x="734" y="415"/>
                    </a:lnTo>
                    <a:lnTo>
                      <a:pt x="750" y="347"/>
                    </a:lnTo>
                    <a:lnTo>
                      <a:pt x="774" y="281"/>
                    </a:lnTo>
                    <a:lnTo>
                      <a:pt x="808" y="222"/>
                    </a:lnTo>
                    <a:lnTo>
                      <a:pt x="848" y="168"/>
                    </a:lnTo>
                    <a:lnTo>
                      <a:pt x="896" y="120"/>
                    </a:lnTo>
                    <a:lnTo>
                      <a:pt x="951" y="80"/>
                    </a:lnTo>
                    <a:lnTo>
                      <a:pt x="1011" y="46"/>
                    </a:lnTo>
                    <a:lnTo>
                      <a:pt x="1075" y="22"/>
                    </a:lnTo>
                    <a:lnTo>
                      <a:pt x="1143" y="6"/>
                    </a:lnTo>
                    <a:lnTo>
                      <a:pt x="1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14" name="Freeform 7">
                <a:extLst>
                  <a:ext uri="{FF2B5EF4-FFF2-40B4-BE49-F238E27FC236}">
                    <a16:creationId xmlns:a16="http://schemas.microsoft.com/office/drawing/2014/main" id="{D953BD6D-8D98-4350-82DA-45163D8EAE77}"/>
                  </a:ext>
                </a:extLst>
              </p:cNvPr>
              <p:cNvSpPr>
                <a:spLocks noEditPoints="1"/>
              </p:cNvSpPr>
              <p:nvPr/>
            </p:nvSpPr>
            <p:spPr bwMode="auto">
              <a:xfrm>
                <a:off x="6107176" y="3422593"/>
                <a:ext cx="1157288" cy="771525"/>
              </a:xfrm>
              <a:custGeom>
                <a:avLst/>
                <a:gdLst>
                  <a:gd name="T0" fmla="*/ 243 w 1458"/>
                  <a:gd name="T1" fmla="*/ 243 h 970"/>
                  <a:gd name="T2" fmla="*/ 243 w 1458"/>
                  <a:gd name="T3" fmla="*/ 727 h 970"/>
                  <a:gd name="T4" fmla="*/ 1215 w 1458"/>
                  <a:gd name="T5" fmla="*/ 727 h 970"/>
                  <a:gd name="T6" fmla="*/ 1215 w 1458"/>
                  <a:gd name="T7" fmla="*/ 243 h 970"/>
                  <a:gd name="T8" fmla="*/ 243 w 1458"/>
                  <a:gd name="T9" fmla="*/ 243 h 970"/>
                  <a:gd name="T10" fmla="*/ 122 w 1458"/>
                  <a:gd name="T11" fmla="*/ 0 h 970"/>
                  <a:gd name="T12" fmla="*/ 1336 w 1458"/>
                  <a:gd name="T13" fmla="*/ 0 h 970"/>
                  <a:gd name="T14" fmla="*/ 1368 w 1458"/>
                  <a:gd name="T15" fmla="*/ 4 h 970"/>
                  <a:gd name="T16" fmla="*/ 1398 w 1458"/>
                  <a:gd name="T17" fmla="*/ 16 h 970"/>
                  <a:gd name="T18" fmla="*/ 1422 w 1458"/>
                  <a:gd name="T19" fmla="*/ 36 h 970"/>
                  <a:gd name="T20" fmla="*/ 1442 w 1458"/>
                  <a:gd name="T21" fmla="*/ 59 h 970"/>
                  <a:gd name="T22" fmla="*/ 1454 w 1458"/>
                  <a:gd name="T23" fmla="*/ 89 h 970"/>
                  <a:gd name="T24" fmla="*/ 1458 w 1458"/>
                  <a:gd name="T25" fmla="*/ 121 h 970"/>
                  <a:gd name="T26" fmla="*/ 1458 w 1458"/>
                  <a:gd name="T27" fmla="*/ 849 h 970"/>
                  <a:gd name="T28" fmla="*/ 1454 w 1458"/>
                  <a:gd name="T29" fmla="*/ 881 h 970"/>
                  <a:gd name="T30" fmla="*/ 1442 w 1458"/>
                  <a:gd name="T31" fmla="*/ 911 h 970"/>
                  <a:gd name="T32" fmla="*/ 1422 w 1458"/>
                  <a:gd name="T33" fmla="*/ 935 h 970"/>
                  <a:gd name="T34" fmla="*/ 1398 w 1458"/>
                  <a:gd name="T35" fmla="*/ 954 h 970"/>
                  <a:gd name="T36" fmla="*/ 1368 w 1458"/>
                  <a:gd name="T37" fmla="*/ 966 h 970"/>
                  <a:gd name="T38" fmla="*/ 1336 w 1458"/>
                  <a:gd name="T39" fmla="*/ 970 h 970"/>
                  <a:gd name="T40" fmla="*/ 122 w 1458"/>
                  <a:gd name="T41" fmla="*/ 970 h 970"/>
                  <a:gd name="T42" fmla="*/ 90 w 1458"/>
                  <a:gd name="T43" fmla="*/ 966 h 970"/>
                  <a:gd name="T44" fmla="*/ 60 w 1458"/>
                  <a:gd name="T45" fmla="*/ 954 h 970"/>
                  <a:gd name="T46" fmla="*/ 36 w 1458"/>
                  <a:gd name="T47" fmla="*/ 935 h 970"/>
                  <a:gd name="T48" fmla="*/ 16 w 1458"/>
                  <a:gd name="T49" fmla="*/ 911 h 970"/>
                  <a:gd name="T50" fmla="*/ 4 w 1458"/>
                  <a:gd name="T51" fmla="*/ 881 h 970"/>
                  <a:gd name="T52" fmla="*/ 0 w 1458"/>
                  <a:gd name="T53" fmla="*/ 849 h 970"/>
                  <a:gd name="T54" fmla="*/ 0 w 1458"/>
                  <a:gd name="T55" fmla="*/ 121 h 970"/>
                  <a:gd name="T56" fmla="*/ 4 w 1458"/>
                  <a:gd name="T57" fmla="*/ 89 h 970"/>
                  <a:gd name="T58" fmla="*/ 16 w 1458"/>
                  <a:gd name="T59" fmla="*/ 59 h 970"/>
                  <a:gd name="T60" fmla="*/ 36 w 1458"/>
                  <a:gd name="T61" fmla="*/ 36 h 970"/>
                  <a:gd name="T62" fmla="*/ 60 w 1458"/>
                  <a:gd name="T63" fmla="*/ 16 h 970"/>
                  <a:gd name="T64" fmla="*/ 90 w 1458"/>
                  <a:gd name="T65" fmla="*/ 4 h 970"/>
                  <a:gd name="T66" fmla="*/ 122 w 1458"/>
                  <a:gd name="T6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58" h="970">
                    <a:moveTo>
                      <a:pt x="243" y="243"/>
                    </a:moveTo>
                    <a:lnTo>
                      <a:pt x="243" y="727"/>
                    </a:lnTo>
                    <a:lnTo>
                      <a:pt x="1215" y="727"/>
                    </a:lnTo>
                    <a:lnTo>
                      <a:pt x="1215" y="243"/>
                    </a:lnTo>
                    <a:lnTo>
                      <a:pt x="243" y="243"/>
                    </a:lnTo>
                    <a:close/>
                    <a:moveTo>
                      <a:pt x="122" y="0"/>
                    </a:moveTo>
                    <a:lnTo>
                      <a:pt x="1336" y="0"/>
                    </a:lnTo>
                    <a:lnTo>
                      <a:pt x="1368" y="4"/>
                    </a:lnTo>
                    <a:lnTo>
                      <a:pt x="1398" y="16"/>
                    </a:lnTo>
                    <a:lnTo>
                      <a:pt x="1422" y="36"/>
                    </a:lnTo>
                    <a:lnTo>
                      <a:pt x="1442" y="59"/>
                    </a:lnTo>
                    <a:lnTo>
                      <a:pt x="1454" y="89"/>
                    </a:lnTo>
                    <a:lnTo>
                      <a:pt x="1458" y="121"/>
                    </a:lnTo>
                    <a:lnTo>
                      <a:pt x="1458" y="849"/>
                    </a:lnTo>
                    <a:lnTo>
                      <a:pt x="1454" y="881"/>
                    </a:lnTo>
                    <a:lnTo>
                      <a:pt x="1442" y="911"/>
                    </a:lnTo>
                    <a:lnTo>
                      <a:pt x="1422" y="935"/>
                    </a:lnTo>
                    <a:lnTo>
                      <a:pt x="1398" y="954"/>
                    </a:lnTo>
                    <a:lnTo>
                      <a:pt x="1368" y="966"/>
                    </a:lnTo>
                    <a:lnTo>
                      <a:pt x="1336" y="970"/>
                    </a:lnTo>
                    <a:lnTo>
                      <a:pt x="122" y="970"/>
                    </a:lnTo>
                    <a:lnTo>
                      <a:pt x="90" y="966"/>
                    </a:lnTo>
                    <a:lnTo>
                      <a:pt x="60" y="954"/>
                    </a:lnTo>
                    <a:lnTo>
                      <a:pt x="36" y="935"/>
                    </a:lnTo>
                    <a:lnTo>
                      <a:pt x="16" y="911"/>
                    </a:lnTo>
                    <a:lnTo>
                      <a:pt x="4" y="881"/>
                    </a:lnTo>
                    <a:lnTo>
                      <a:pt x="0" y="849"/>
                    </a:lnTo>
                    <a:lnTo>
                      <a:pt x="0" y="121"/>
                    </a:lnTo>
                    <a:lnTo>
                      <a:pt x="4" y="89"/>
                    </a:lnTo>
                    <a:lnTo>
                      <a:pt x="16" y="59"/>
                    </a:lnTo>
                    <a:lnTo>
                      <a:pt x="36" y="36"/>
                    </a:lnTo>
                    <a:lnTo>
                      <a:pt x="60" y="16"/>
                    </a:lnTo>
                    <a:lnTo>
                      <a:pt x="90" y="4"/>
                    </a:lnTo>
                    <a:lnTo>
                      <a:pt x="1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grpSp>
      </p:grpSp>
      <p:grpSp>
        <p:nvGrpSpPr>
          <p:cNvPr id="115" name="组合 114">
            <a:extLst>
              <a:ext uri="{FF2B5EF4-FFF2-40B4-BE49-F238E27FC236}">
                <a16:creationId xmlns:a16="http://schemas.microsoft.com/office/drawing/2014/main" id="{569A5EC3-3A8F-44F0-A6EC-77274782F3A8}"/>
              </a:ext>
            </a:extLst>
          </p:cNvPr>
          <p:cNvGrpSpPr/>
          <p:nvPr/>
        </p:nvGrpSpPr>
        <p:grpSpPr>
          <a:xfrm>
            <a:off x="6537566" y="4575177"/>
            <a:ext cx="756000" cy="756000"/>
            <a:chOff x="1325729" y="4273789"/>
            <a:chExt cx="756000" cy="756000"/>
          </a:xfrm>
        </p:grpSpPr>
        <p:sp>
          <p:nvSpPr>
            <p:cNvPr id="116" name="Oval 28">
              <a:extLst>
                <a:ext uri="{FF2B5EF4-FFF2-40B4-BE49-F238E27FC236}">
                  <a16:creationId xmlns:a16="http://schemas.microsoft.com/office/drawing/2014/main" id="{080C6CB7-0FFF-408F-8F39-E47B0A043BD0}"/>
                </a:ext>
              </a:extLst>
            </p:cNvPr>
            <p:cNvSpPr>
              <a:spLocks noChangeAspect="1"/>
            </p:cNvSpPr>
            <p:nvPr/>
          </p:nvSpPr>
          <p:spPr>
            <a:xfrm flipH="1">
              <a:off x="1325729" y="4273789"/>
              <a:ext cx="756000" cy="756000"/>
            </a:xfrm>
            <a:prstGeom prst="ellipse">
              <a:avLst/>
            </a:prstGeom>
            <a:noFill/>
            <a:ln w="12700" cap="flat" cmpd="sng" algn="ctr">
              <a:solidFill>
                <a:srgbClr val="A8ACB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FFFFFF"/>
                </a:solidFill>
                <a:effectLst/>
                <a:uLnTx/>
                <a:uFillTx/>
                <a:cs typeface="+mn-ea"/>
                <a:sym typeface="+mn-lt"/>
              </a:endParaRPr>
            </a:p>
          </p:txBody>
        </p:sp>
        <p:grpSp>
          <p:nvGrpSpPr>
            <p:cNvPr id="117" name="Group 44">
              <a:extLst>
                <a:ext uri="{FF2B5EF4-FFF2-40B4-BE49-F238E27FC236}">
                  <a16:creationId xmlns:a16="http://schemas.microsoft.com/office/drawing/2014/main" id="{693F6B48-B396-4278-B354-C23B8B899039}"/>
                </a:ext>
              </a:extLst>
            </p:cNvPr>
            <p:cNvGrpSpPr>
              <a:grpSpLocks noChangeAspect="1"/>
            </p:cNvGrpSpPr>
            <p:nvPr/>
          </p:nvGrpSpPr>
          <p:grpSpPr>
            <a:xfrm>
              <a:off x="1639388" y="4534602"/>
              <a:ext cx="128681" cy="252000"/>
              <a:chOff x="5943600" y="3128963"/>
              <a:chExt cx="304800" cy="596900"/>
            </a:xfrm>
          </p:grpSpPr>
          <p:sp>
            <p:nvSpPr>
              <p:cNvPr id="118" name="Freeform 13">
                <a:extLst>
                  <a:ext uri="{FF2B5EF4-FFF2-40B4-BE49-F238E27FC236}">
                    <a16:creationId xmlns:a16="http://schemas.microsoft.com/office/drawing/2014/main" id="{2E6E04D3-5D31-4416-AB42-C7CD4A8BB435}"/>
                  </a:ext>
                </a:extLst>
              </p:cNvPr>
              <p:cNvSpPr>
                <a:spLocks noEditPoints="1"/>
              </p:cNvSpPr>
              <p:nvPr/>
            </p:nvSpPr>
            <p:spPr bwMode="auto">
              <a:xfrm>
                <a:off x="5943600" y="3128963"/>
                <a:ext cx="304800" cy="596900"/>
              </a:xfrm>
              <a:custGeom>
                <a:avLst/>
                <a:gdLst>
                  <a:gd name="T0" fmla="*/ 729 w 1728"/>
                  <a:gd name="T1" fmla="*/ 127 h 3382"/>
                  <a:gd name="T2" fmla="*/ 543 w 1728"/>
                  <a:gd name="T3" fmla="*/ 187 h 3382"/>
                  <a:gd name="T4" fmla="*/ 382 w 1728"/>
                  <a:gd name="T5" fmla="*/ 291 h 3382"/>
                  <a:gd name="T6" fmla="*/ 252 w 1728"/>
                  <a:gd name="T7" fmla="*/ 430 h 3382"/>
                  <a:gd name="T8" fmla="*/ 163 w 1728"/>
                  <a:gd name="T9" fmla="*/ 600 h 3382"/>
                  <a:gd name="T10" fmla="*/ 119 w 1728"/>
                  <a:gd name="T11" fmla="*/ 792 h 3382"/>
                  <a:gd name="T12" fmla="*/ 127 w 1728"/>
                  <a:gd name="T13" fmla="*/ 994 h 3382"/>
                  <a:gd name="T14" fmla="*/ 187 w 1728"/>
                  <a:gd name="T15" fmla="*/ 1179 h 3382"/>
                  <a:gd name="T16" fmla="*/ 292 w 1728"/>
                  <a:gd name="T17" fmla="*/ 1340 h 3382"/>
                  <a:gd name="T18" fmla="*/ 432 w 1728"/>
                  <a:gd name="T19" fmla="*/ 1468 h 3382"/>
                  <a:gd name="T20" fmla="*/ 603 w 1728"/>
                  <a:gd name="T21" fmla="*/ 1558 h 3382"/>
                  <a:gd name="T22" fmla="*/ 796 w 1728"/>
                  <a:gd name="T23" fmla="*/ 1601 h 3382"/>
                  <a:gd name="T24" fmla="*/ 999 w 1728"/>
                  <a:gd name="T25" fmla="*/ 1593 h 3382"/>
                  <a:gd name="T26" fmla="*/ 1185 w 1728"/>
                  <a:gd name="T27" fmla="*/ 1533 h 3382"/>
                  <a:gd name="T28" fmla="*/ 1346 w 1728"/>
                  <a:gd name="T29" fmla="*/ 1429 h 3382"/>
                  <a:gd name="T30" fmla="*/ 1476 w 1728"/>
                  <a:gd name="T31" fmla="*/ 1290 h 3382"/>
                  <a:gd name="T32" fmla="*/ 1565 w 1728"/>
                  <a:gd name="T33" fmla="*/ 1119 h 3382"/>
                  <a:gd name="T34" fmla="*/ 1609 w 1728"/>
                  <a:gd name="T35" fmla="*/ 928 h 3382"/>
                  <a:gd name="T36" fmla="*/ 1601 w 1728"/>
                  <a:gd name="T37" fmla="*/ 726 h 3382"/>
                  <a:gd name="T38" fmla="*/ 1541 w 1728"/>
                  <a:gd name="T39" fmla="*/ 541 h 3382"/>
                  <a:gd name="T40" fmla="*/ 1436 w 1728"/>
                  <a:gd name="T41" fmla="*/ 380 h 3382"/>
                  <a:gd name="T42" fmla="*/ 1296 w 1728"/>
                  <a:gd name="T43" fmla="*/ 251 h 3382"/>
                  <a:gd name="T44" fmla="*/ 1125 w 1728"/>
                  <a:gd name="T45" fmla="*/ 162 h 3382"/>
                  <a:gd name="T46" fmla="*/ 932 w 1728"/>
                  <a:gd name="T47" fmla="*/ 119 h 3382"/>
                  <a:gd name="T48" fmla="*/ 939 w 1728"/>
                  <a:gd name="T49" fmla="*/ 4 h 3382"/>
                  <a:gd name="T50" fmla="*/ 1151 w 1728"/>
                  <a:gd name="T51" fmla="*/ 48 h 3382"/>
                  <a:gd name="T52" fmla="*/ 1340 w 1728"/>
                  <a:gd name="T53" fmla="*/ 143 h 3382"/>
                  <a:gd name="T54" fmla="*/ 1499 w 1728"/>
                  <a:gd name="T55" fmla="*/ 277 h 3382"/>
                  <a:gd name="T56" fmla="*/ 1622 w 1728"/>
                  <a:gd name="T57" fmla="*/ 447 h 3382"/>
                  <a:gd name="T58" fmla="*/ 1700 w 1728"/>
                  <a:gd name="T59" fmla="*/ 643 h 3382"/>
                  <a:gd name="T60" fmla="*/ 1728 w 1728"/>
                  <a:gd name="T61" fmla="*/ 860 h 3382"/>
                  <a:gd name="T62" fmla="*/ 1699 w 1728"/>
                  <a:gd name="T63" fmla="*/ 1079 h 3382"/>
                  <a:gd name="T64" fmla="*/ 1619 w 1728"/>
                  <a:gd name="T65" fmla="*/ 1278 h 3382"/>
                  <a:gd name="T66" fmla="*/ 1494 w 1728"/>
                  <a:gd name="T67" fmla="*/ 1448 h 3382"/>
                  <a:gd name="T68" fmla="*/ 1330 w 1728"/>
                  <a:gd name="T69" fmla="*/ 1582 h 3382"/>
                  <a:gd name="T70" fmla="*/ 1138 w 1728"/>
                  <a:gd name="T71" fmla="*/ 1675 h 3382"/>
                  <a:gd name="T72" fmla="*/ 922 w 1728"/>
                  <a:gd name="T73" fmla="*/ 1717 h 3382"/>
                  <a:gd name="T74" fmla="*/ 911 w 1728"/>
                  <a:gd name="T75" fmla="*/ 3358 h 3382"/>
                  <a:gd name="T76" fmla="*/ 864 w 1728"/>
                  <a:gd name="T77" fmla="*/ 3382 h 3382"/>
                  <a:gd name="T78" fmla="*/ 817 w 1728"/>
                  <a:gd name="T79" fmla="*/ 3358 h 3382"/>
                  <a:gd name="T80" fmla="*/ 806 w 1728"/>
                  <a:gd name="T81" fmla="*/ 1717 h 3382"/>
                  <a:gd name="T82" fmla="*/ 590 w 1728"/>
                  <a:gd name="T83" fmla="*/ 1675 h 3382"/>
                  <a:gd name="T84" fmla="*/ 398 w 1728"/>
                  <a:gd name="T85" fmla="*/ 1582 h 3382"/>
                  <a:gd name="T86" fmla="*/ 234 w 1728"/>
                  <a:gd name="T87" fmla="*/ 1448 h 3382"/>
                  <a:gd name="T88" fmla="*/ 109 w 1728"/>
                  <a:gd name="T89" fmla="*/ 1278 h 3382"/>
                  <a:gd name="T90" fmla="*/ 29 w 1728"/>
                  <a:gd name="T91" fmla="*/ 1079 h 3382"/>
                  <a:gd name="T92" fmla="*/ 0 w 1728"/>
                  <a:gd name="T93" fmla="*/ 860 h 3382"/>
                  <a:gd name="T94" fmla="*/ 28 w 1728"/>
                  <a:gd name="T95" fmla="*/ 643 h 3382"/>
                  <a:gd name="T96" fmla="*/ 106 w 1728"/>
                  <a:gd name="T97" fmla="*/ 447 h 3382"/>
                  <a:gd name="T98" fmla="*/ 229 w 1728"/>
                  <a:gd name="T99" fmla="*/ 277 h 3382"/>
                  <a:gd name="T100" fmla="*/ 388 w 1728"/>
                  <a:gd name="T101" fmla="*/ 143 h 3382"/>
                  <a:gd name="T102" fmla="*/ 577 w 1728"/>
                  <a:gd name="T103" fmla="*/ 48 h 3382"/>
                  <a:gd name="T104" fmla="*/ 789 w 1728"/>
                  <a:gd name="T105" fmla="*/ 4 h 3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8" h="3382">
                    <a:moveTo>
                      <a:pt x="864" y="115"/>
                    </a:moveTo>
                    <a:lnTo>
                      <a:pt x="796" y="119"/>
                    </a:lnTo>
                    <a:lnTo>
                      <a:pt x="729" y="127"/>
                    </a:lnTo>
                    <a:lnTo>
                      <a:pt x="665" y="142"/>
                    </a:lnTo>
                    <a:lnTo>
                      <a:pt x="603" y="162"/>
                    </a:lnTo>
                    <a:lnTo>
                      <a:pt x="543" y="187"/>
                    </a:lnTo>
                    <a:lnTo>
                      <a:pt x="487" y="217"/>
                    </a:lnTo>
                    <a:lnTo>
                      <a:pt x="432" y="251"/>
                    </a:lnTo>
                    <a:lnTo>
                      <a:pt x="382" y="291"/>
                    </a:lnTo>
                    <a:lnTo>
                      <a:pt x="335" y="333"/>
                    </a:lnTo>
                    <a:lnTo>
                      <a:pt x="292" y="380"/>
                    </a:lnTo>
                    <a:lnTo>
                      <a:pt x="252" y="430"/>
                    </a:lnTo>
                    <a:lnTo>
                      <a:pt x="217" y="484"/>
                    </a:lnTo>
                    <a:lnTo>
                      <a:pt x="187" y="541"/>
                    </a:lnTo>
                    <a:lnTo>
                      <a:pt x="163" y="600"/>
                    </a:lnTo>
                    <a:lnTo>
                      <a:pt x="142" y="662"/>
                    </a:lnTo>
                    <a:lnTo>
                      <a:pt x="127" y="726"/>
                    </a:lnTo>
                    <a:lnTo>
                      <a:pt x="119" y="792"/>
                    </a:lnTo>
                    <a:lnTo>
                      <a:pt x="115" y="860"/>
                    </a:lnTo>
                    <a:lnTo>
                      <a:pt x="119" y="928"/>
                    </a:lnTo>
                    <a:lnTo>
                      <a:pt x="127" y="994"/>
                    </a:lnTo>
                    <a:lnTo>
                      <a:pt x="142" y="1058"/>
                    </a:lnTo>
                    <a:lnTo>
                      <a:pt x="163" y="1119"/>
                    </a:lnTo>
                    <a:lnTo>
                      <a:pt x="187" y="1179"/>
                    </a:lnTo>
                    <a:lnTo>
                      <a:pt x="217" y="1235"/>
                    </a:lnTo>
                    <a:lnTo>
                      <a:pt x="252" y="1290"/>
                    </a:lnTo>
                    <a:lnTo>
                      <a:pt x="292" y="1340"/>
                    </a:lnTo>
                    <a:lnTo>
                      <a:pt x="335" y="1386"/>
                    </a:lnTo>
                    <a:lnTo>
                      <a:pt x="382" y="1429"/>
                    </a:lnTo>
                    <a:lnTo>
                      <a:pt x="432" y="1468"/>
                    </a:lnTo>
                    <a:lnTo>
                      <a:pt x="487" y="1503"/>
                    </a:lnTo>
                    <a:lnTo>
                      <a:pt x="543" y="1533"/>
                    </a:lnTo>
                    <a:lnTo>
                      <a:pt x="603" y="1558"/>
                    </a:lnTo>
                    <a:lnTo>
                      <a:pt x="665" y="1578"/>
                    </a:lnTo>
                    <a:lnTo>
                      <a:pt x="729" y="1593"/>
                    </a:lnTo>
                    <a:lnTo>
                      <a:pt x="796" y="1601"/>
                    </a:lnTo>
                    <a:lnTo>
                      <a:pt x="864" y="1604"/>
                    </a:lnTo>
                    <a:lnTo>
                      <a:pt x="932" y="1601"/>
                    </a:lnTo>
                    <a:lnTo>
                      <a:pt x="999" y="1593"/>
                    </a:lnTo>
                    <a:lnTo>
                      <a:pt x="1063" y="1578"/>
                    </a:lnTo>
                    <a:lnTo>
                      <a:pt x="1125" y="1558"/>
                    </a:lnTo>
                    <a:lnTo>
                      <a:pt x="1185" y="1533"/>
                    </a:lnTo>
                    <a:lnTo>
                      <a:pt x="1241" y="1503"/>
                    </a:lnTo>
                    <a:lnTo>
                      <a:pt x="1296" y="1468"/>
                    </a:lnTo>
                    <a:lnTo>
                      <a:pt x="1346" y="1429"/>
                    </a:lnTo>
                    <a:lnTo>
                      <a:pt x="1393" y="1386"/>
                    </a:lnTo>
                    <a:lnTo>
                      <a:pt x="1436" y="1340"/>
                    </a:lnTo>
                    <a:lnTo>
                      <a:pt x="1476" y="1290"/>
                    </a:lnTo>
                    <a:lnTo>
                      <a:pt x="1511" y="1235"/>
                    </a:lnTo>
                    <a:lnTo>
                      <a:pt x="1541" y="1179"/>
                    </a:lnTo>
                    <a:lnTo>
                      <a:pt x="1565" y="1119"/>
                    </a:lnTo>
                    <a:lnTo>
                      <a:pt x="1586" y="1058"/>
                    </a:lnTo>
                    <a:lnTo>
                      <a:pt x="1601" y="994"/>
                    </a:lnTo>
                    <a:lnTo>
                      <a:pt x="1609" y="928"/>
                    </a:lnTo>
                    <a:lnTo>
                      <a:pt x="1613" y="860"/>
                    </a:lnTo>
                    <a:lnTo>
                      <a:pt x="1609" y="792"/>
                    </a:lnTo>
                    <a:lnTo>
                      <a:pt x="1601" y="726"/>
                    </a:lnTo>
                    <a:lnTo>
                      <a:pt x="1586" y="662"/>
                    </a:lnTo>
                    <a:lnTo>
                      <a:pt x="1565" y="600"/>
                    </a:lnTo>
                    <a:lnTo>
                      <a:pt x="1541" y="541"/>
                    </a:lnTo>
                    <a:lnTo>
                      <a:pt x="1511" y="484"/>
                    </a:lnTo>
                    <a:lnTo>
                      <a:pt x="1476" y="430"/>
                    </a:lnTo>
                    <a:lnTo>
                      <a:pt x="1436" y="380"/>
                    </a:lnTo>
                    <a:lnTo>
                      <a:pt x="1393" y="333"/>
                    </a:lnTo>
                    <a:lnTo>
                      <a:pt x="1346" y="291"/>
                    </a:lnTo>
                    <a:lnTo>
                      <a:pt x="1296" y="251"/>
                    </a:lnTo>
                    <a:lnTo>
                      <a:pt x="1241" y="217"/>
                    </a:lnTo>
                    <a:lnTo>
                      <a:pt x="1185" y="187"/>
                    </a:lnTo>
                    <a:lnTo>
                      <a:pt x="1125" y="162"/>
                    </a:lnTo>
                    <a:lnTo>
                      <a:pt x="1063" y="142"/>
                    </a:lnTo>
                    <a:lnTo>
                      <a:pt x="999" y="127"/>
                    </a:lnTo>
                    <a:lnTo>
                      <a:pt x="932" y="119"/>
                    </a:lnTo>
                    <a:lnTo>
                      <a:pt x="864" y="115"/>
                    </a:lnTo>
                    <a:close/>
                    <a:moveTo>
                      <a:pt x="864" y="0"/>
                    </a:moveTo>
                    <a:lnTo>
                      <a:pt x="939" y="4"/>
                    </a:lnTo>
                    <a:lnTo>
                      <a:pt x="1012" y="13"/>
                    </a:lnTo>
                    <a:lnTo>
                      <a:pt x="1082" y="28"/>
                    </a:lnTo>
                    <a:lnTo>
                      <a:pt x="1151" y="48"/>
                    </a:lnTo>
                    <a:lnTo>
                      <a:pt x="1216" y="75"/>
                    </a:lnTo>
                    <a:lnTo>
                      <a:pt x="1280" y="107"/>
                    </a:lnTo>
                    <a:lnTo>
                      <a:pt x="1340" y="143"/>
                    </a:lnTo>
                    <a:lnTo>
                      <a:pt x="1397" y="183"/>
                    </a:lnTo>
                    <a:lnTo>
                      <a:pt x="1450" y="228"/>
                    </a:lnTo>
                    <a:lnTo>
                      <a:pt x="1499" y="277"/>
                    </a:lnTo>
                    <a:lnTo>
                      <a:pt x="1544" y="330"/>
                    </a:lnTo>
                    <a:lnTo>
                      <a:pt x="1586" y="387"/>
                    </a:lnTo>
                    <a:lnTo>
                      <a:pt x="1622" y="447"/>
                    </a:lnTo>
                    <a:lnTo>
                      <a:pt x="1653" y="510"/>
                    </a:lnTo>
                    <a:lnTo>
                      <a:pt x="1680" y="575"/>
                    </a:lnTo>
                    <a:lnTo>
                      <a:pt x="1700" y="643"/>
                    </a:lnTo>
                    <a:lnTo>
                      <a:pt x="1715" y="713"/>
                    </a:lnTo>
                    <a:lnTo>
                      <a:pt x="1725" y="785"/>
                    </a:lnTo>
                    <a:lnTo>
                      <a:pt x="1728" y="860"/>
                    </a:lnTo>
                    <a:lnTo>
                      <a:pt x="1725" y="935"/>
                    </a:lnTo>
                    <a:lnTo>
                      <a:pt x="1715" y="1008"/>
                    </a:lnTo>
                    <a:lnTo>
                      <a:pt x="1699" y="1079"/>
                    </a:lnTo>
                    <a:lnTo>
                      <a:pt x="1678" y="1148"/>
                    </a:lnTo>
                    <a:lnTo>
                      <a:pt x="1651" y="1214"/>
                    </a:lnTo>
                    <a:lnTo>
                      <a:pt x="1619" y="1278"/>
                    </a:lnTo>
                    <a:lnTo>
                      <a:pt x="1582" y="1337"/>
                    </a:lnTo>
                    <a:lnTo>
                      <a:pt x="1540" y="1395"/>
                    </a:lnTo>
                    <a:lnTo>
                      <a:pt x="1494" y="1448"/>
                    </a:lnTo>
                    <a:lnTo>
                      <a:pt x="1442" y="1497"/>
                    </a:lnTo>
                    <a:lnTo>
                      <a:pt x="1389" y="1542"/>
                    </a:lnTo>
                    <a:lnTo>
                      <a:pt x="1330" y="1582"/>
                    </a:lnTo>
                    <a:lnTo>
                      <a:pt x="1269" y="1618"/>
                    </a:lnTo>
                    <a:lnTo>
                      <a:pt x="1205" y="1649"/>
                    </a:lnTo>
                    <a:lnTo>
                      <a:pt x="1138" y="1675"/>
                    </a:lnTo>
                    <a:lnTo>
                      <a:pt x="1068" y="1695"/>
                    </a:lnTo>
                    <a:lnTo>
                      <a:pt x="996" y="1709"/>
                    </a:lnTo>
                    <a:lnTo>
                      <a:pt x="922" y="1717"/>
                    </a:lnTo>
                    <a:lnTo>
                      <a:pt x="922" y="3324"/>
                    </a:lnTo>
                    <a:lnTo>
                      <a:pt x="919" y="3342"/>
                    </a:lnTo>
                    <a:lnTo>
                      <a:pt x="911" y="3358"/>
                    </a:lnTo>
                    <a:lnTo>
                      <a:pt x="898" y="3370"/>
                    </a:lnTo>
                    <a:lnTo>
                      <a:pt x="882" y="3379"/>
                    </a:lnTo>
                    <a:lnTo>
                      <a:pt x="864" y="3382"/>
                    </a:lnTo>
                    <a:lnTo>
                      <a:pt x="846" y="3379"/>
                    </a:lnTo>
                    <a:lnTo>
                      <a:pt x="830" y="3370"/>
                    </a:lnTo>
                    <a:lnTo>
                      <a:pt x="817" y="3358"/>
                    </a:lnTo>
                    <a:lnTo>
                      <a:pt x="809" y="3342"/>
                    </a:lnTo>
                    <a:lnTo>
                      <a:pt x="806" y="3324"/>
                    </a:lnTo>
                    <a:lnTo>
                      <a:pt x="806" y="1717"/>
                    </a:lnTo>
                    <a:lnTo>
                      <a:pt x="732" y="1709"/>
                    </a:lnTo>
                    <a:lnTo>
                      <a:pt x="660" y="1695"/>
                    </a:lnTo>
                    <a:lnTo>
                      <a:pt x="590" y="1675"/>
                    </a:lnTo>
                    <a:lnTo>
                      <a:pt x="523" y="1649"/>
                    </a:lnTo>
                    <a:lnTo>
                      <a:pt x="459" y="1618"/>
                    </a:lnTo>
                    <a:lnTo>
                      <a:pt x="398" y="1582"/>
                    </a:lnTo>
                    <a:lnTo>
                      <a:pt x="339" y="1542"/>
                    </a:lnTo>
                    <a:lnTo>
                      <a:pt x="286" y="1497"/>
                    </a:lnTo>
                    <a:lnTo>
                      <a:pt x="234" y="1448"/>
                    </a:lnTo>
                    <a:lnTo>
                      <a:pt x="188" y="1395"/>
                    </a:lnTo>
                    <a:lnTo>
                      <a:pt x="146" y="1337"/>
                    </a:lnTo>
                    <a:lnTo>
                      <a:pt x="109" y="1278"/>
                    </a:lnTo>
                    <a:lnTo>
                      <a:pt x="77" y="1214"/>
                    </a:lnTo>
                    <a:lnTo>
                      <a:pt x="50" y="1148"/>
                    </a:lnTo>
                    <a:lnTo>
                      <a:pt x="29" y="1079"/>
                    </a:lnTo>
                    <a:lnTo>
                      <a:pt x="13" y="1008"/>
                    </a:lnTo>
                    <a:lnTo>
                      <a:pt x="3" y="935"/>
                    </a:lnTo>
                    <a:lnTo>
                      <a:pt x="0" y="860"/>
                    </a:lnTo>
                    <a:lnTo>
                      <a:pt x="3" y="785"/>
                    </a:lnTo>
                    <a:lnTo>
                      <a:pt x="13" y="713"/>
                    </a:lnTo>
                    <a:lnTo>
                      <a:pt x="28" y="643"/>
                    </a:lnTo>
                    <a:lnTo>
                      <a:pt x="48" y="575"/>
                    </a:lnTo>
                    <a:lnTo>
                      <a:pt x="75" y="510"/>
                    </a:lnTo>
                    <a:lnTo>
                      <a:pt x="106" y="447"/>
                    </a:lnTo>
                    <a:lnTo>
                      <a:pt x="142" y="387"/>
                    </a:lnTo>
                    <a:lnTo>
                      <a:pt x="184" y="330"/>
                    </a:lnTo>
                    <a:lnTo>
                      <a:pt x="229" y="277"/>
                    </a:lnTo>
                    <a:lnTo>
                      <a:pt x="278" y="228"/>
                    </a:lnTo>
                    <a:lnTo>
                      <a:pt x="331" y="183"/>
                    </a:lnTo>
                    <a:lnTo>
                      <a:pt x="388" y="143"/>
                    </a:lnTo>
                    <a:lnTo>
                      <a:pt x="448" y="107"/>
                    </a:lnTo>
                    <a:lnTo>
                      <a:pt x="512" y="75"/>
                    </a:lnTo>
                    <a:lnTo>
                      <a:pt x="577" y="48"/>
                    </a:lnTo>
                    <a:lnTo>
                      <a:pt x="646" y="28"/>
                    </a:lnTo>
                    <a:lnTo>
                      <a:pt x="716" y="13"/>
                    </a:lnTo>
                    <a:lnTo>
                      <a:pt x="789" y="4"/>
                    </a:lnTo>
                    <a:lnTo>
                      <a:pt x="864"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19" name="Freeform 14">
                <a:extLst>
                  <a:ext uri="{FF2B5EF4-FFF2-40B4-BE49-F238E27FC236}">
                    <a16:creationId xmlns:a16="http://schemas.microsoft.com/office/drawing/2014/main" id="{89BE6B62-C1E5-4416-A0B0-4D954A2C1C43}"/>
                  </a:ext>
                </a:extLst>
              </p:cNvPr>
              <p:cNvSpPr>
                <a:spLocks noEditPoints="1"/>
              </p:cNvSpPr>
              <p:nvPr/>
            </p:nvSpPr>
            <p:spPr bwMode="auto">
              <a:xfrm>
                <a:off x="6003925" y="3200401"/>
                <a:ext cx="82550" cy="80963"/>
              </a:xfrm>
              <a:custGeom>
                <a:avLst/>
                <a:gdLst>
                  <a:gd name="T0" fmla="*/ 205 w 461"/>
                  <a:gd name="T1" fmla="*/ 118 h 459"/>
                  <a:gd name="T2" fmla="*/ 159 w 461"/>
                  <a:gd name="T3" fmla="*/ 140 h 459"/>
                  <a:gd name="T4" fmla="*/ 128 w 461"/>
                  <a:gd name="T5" fmla="*/ 179 h 459"/>
                  <a:gd name="T6" fmla="*/ 116 w 461"/>
                  <a:gd name="T7" fmla="*/ 230 h 459"/>
                  <a:gd name="T8" fmla="*/ 128 w 461"/>
                  <a:gd name="T9" fmla="*/ 280 h 459"/>
                  <a:gd name="T10" fmla="*/ 159 w 461"/>
                  <a:gd name="T11" fmla="*/ 320 h 459"/>
                  <a:gd name="T12" fmla="*/ 205 w 461"/>
                  <a:gd name="T13" fmla="*/ 341 h 459"/>
                  <a:gd name="T14" fmla="*/ 257 w 461"/>
                  <a:gd name="T15" fmla="*/ 341 h 459"/>
                  <a:gd name="T16" fmla="*/ 303 w 461"/>
                  <a:gd name="T17" fmla="*/ 320 h 459"/>
                  <a:gd name="T18" fmla="*/ 335 w 461"/>
                  <a:gd name="T19" fmla="*/ 280 h 459"/>
                  <a:gd name="T20" fmla="*/ 347 w 461"/>
                  <a:gd name="T21" fmla="*/ 230 h 459"/>
                  <a:gd name="T22" fmla="*/ 335 w 461"/>
                  <a:gd name="T23" fmla="*/ 179 h 459"/>
                  <a:gd name="T24" fmla="*/ 303 w 461"/>
                  <a:gd name="T25" fmla="*/ 140 h 459"/>
                  <a:gd name="T26" fmla="*/ 257 w 461"/>
                  <a:gd name="T27" fmla="*/ 118 h 459"/>
                  <a:gd name="T28" fmla="*/ 231 w 461"/>
                  <a:gd name="T29" fmla="*/ 0 h 459"/>
                  <a:gd name="T30" fmla="*/ 304 w 461"/>
                  <a:gd name="T31" fmla="*/ 12 h 459"/>
                  <a:gd name="T32" fmla="*/ 367 w 461"/>
                  <a:gd name="T33" fmla="*/ 45 h 459"/>
                  <a:gd name="T34" fmla="*/ 416 w 461"/>
                  <a:gd name="T35" fmla="*/ 94 h 459"/>
                  <a:gd name="T36" fmla="*/ 449 w 461"/>
                  <a:gd name="T37" fmla="*/ 158 h 459"/>
                  <a:gd name="T38" fmla="*/ 461 w 461"/>
                  <a:gd name="T39" fmla="*/ 230 h 459"/>
                  <a:gd name="T40" fmla="*/ 449 w 461"/>
                  <a:gd name="T41" fmla="*/ 303 h 459"/>
                  <a:gd name="T42" fmla="*/ 416 w 461"/>
                  <a:gd name="T43" fmla="*/ 365 h 459"/>
                  <a:gd name="T44" fmla="*/ 367 w 461"/>
                  <a:gd name="T45" fmla="*/ 414 h 459"/>
                  <a:gd name="T46" fmla="*/ 304 w 461"/>
                  <a:gd name="T47" fmla="*/ 447 h 459"/>
                  <a:gd name="T48" fmla="*/ 231 w 461"/>
                  <a:gd name="T49" fmla="*/ 459 h 459"/>
                  <a:gd name="T50" fmla="*/ 159 w 461"/>
                  <a:gd name="T51" fmla="*/ 447 h 459"/>
                  <a:gd name="T52" fmla="*/ 94 w 461"/>
                  <a:gd name="T53" fmla="*/ 414 h 459"/>
                  <a:gd name="T54" fmla="*/ 45 w 461"/>
                  <a:gd name="T55" fmla="*/ 365 h 459"/>
                  <a:gd name="T56" fmla="*/ 12 w 461"/>
                  <a:gd name="T57" fmla="*/ 303 h 459"/>
                  <a:gd name="T58" fmla="*/ 0 w 461"/>
                  <a:gd name="T59" fmla="*/ 230 h 459"/>
                  <a:gd name="T60" fmla="*/ 12 w 461"/>
                  <a:gd name="T61" fmla="*/ 158 h 459"/>
                  <a:gd name="T62" fmla="*/ 45 w 461"/>
                  <a:gd name="T63" fmla="*/ 94 h 459"/>
                  <a:gd name="T64" fmla="*/ 94 w 461"/>
                  <a:gd name="T65" fmla="*/ 45 h 459"/>
                  <a:gd name="T66" fmla="*/ 159 w 461"/>
                  <a:gd name="T67" fmla="*/ 12 h 459"/>
                  <a:gd name="T68" fmla="*/ 231 w 461"/>
                  <a:gd name="T69"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1" h="459">
                    <a:moveTo>
                      <a:pt x="231" y="115"/>
                    </a:moveTo>
                    <a:lnTo>
                      <a:pt x="205" y="118"/>
                    </a:lnTo>
                    <a:lnTo>
                      <a:pt x="180" y="127"/>
                    </a:lnTo>
                    <a:lnTo>
                      <a:pt x="159" y="140"/>
                    </a:lnTo>
                    <a:lnTo>
                      <a:pt x="140" y="158"/>
                    </a:lnTo>
                    <a:lnTo>
                      <a:pt x="128" y="179"/>
                    </a:lnTo>
                    <a:lnTo>
                      <a:pt x="119" y="204"/>
                    </a:lnTo>
                    <a:lnTo>
                      <a:pt x="116" y="230"/>
                    </a:lnTo>
                    <a:lnTo>
                      <a:pt x="119" y="256"/>
                    </a:lnTo>
                    <a:lnTo>
                      <a:pt x="128" y="280"/>
                    </a:lnTo>
                    <a:lnTo>
                      <a:pt x="140" y="301"/>
                    </a:lnTo>
                    <a:lnTo>
                      <a:pt x="159" y="320"/>
                    </a:lnTo>
                    <a:lnTo>
                      <a:pt x="180" y="332"/>
                    </a:lnTo>
                    <a:lnTo>
                      <a:pt x="205" y="341"/>
                    </a:lnTo>
                    <a:lnTo>
                      <a:pt x="231" y="344"/>
                    </a:lnTo>
                    <a:lnTo>
                      <a:pt x="257" y="341"/>
                    </a:lnTo>
                    <a:lnTo>
                      <a:pt x="282" y="332"/>
                    </a:lnTo>
                    <a:lnTo>
                      <a:pt x="303" y="320"/>
                    </a:lnTo>
                    <a:lnTo>
                      <a:pt x="321" y="301"/>
                    </a:lnTo>
                    <a:lnTo>
                      <a:pt x="335" y="280"/>
                    </a:lnTo>
                    <a:lnTo>
                      <a:pt x="344" y="256"/>
                    </a:lnTo>
                    <a:lnTo>
                      <a:pt x="347" y="230"/>
                    </a:lnTo>
                    <a:lnTo>
                      <a:pt x="344" y="204"/>
                    </a:lnTo>
                    <a:lnTo>
                      <a:pt x="335" y="179"/>
                    </a:lnTo>
                    <a:lnTo>
                      <a:pt x="321" y="158"/>
                    </a:lnTo>
                    <a:lnTo>
                      <a:pt x="303" y="140"/>
                    </a:lnTo>
                    <a:lnTo>
                      <a:pt x="282" y="127"/>
                    </a:lnTo>
                    <a:lnTo>
                      <a:pt x="257" y="118"/>
                    </a:lnTo>
                    <a:lnTo>
                      <a:pt x="231" y="115"/>
                    </a:lnTo>
                    <a:close/>
                    <a:moveTo>
                      <a:pt x="231" y="0"/>
                    </a:moveTo>
                    <a:lnTo>
                      <a:pt x="269" y="4"/>
                    </a:lnTo>
                    <a:lnTo>
                      <a:pt x="304" y="12"/>
                    </a:lnTo>
                    <a:lnTo>
                      <a:pt x="337" y="26"/>
                    </a:lnTo>
                    <a:lnTo>
                      <a:pt x="367" y="45"/>
                    </a:lnTo>
                    <a:lnTo>
                      <a:pt x="394" y="67"/>
                    </a:lnTo>
                    <a:lnTo>
                      <a:pt x="416" y="94"/>
                    </a:lnTo>
                    <a:lnTo>
                      <a:pt x="436" y="125"/>
                    </a:lnTo>
                    <a:lnTo>
                      <a:pt x="449" y="158"/>
                    </a:lnTo>
                    <a:lnTo>
                      <a:pt x="458" y="193"/>
                    </a:lnTo>
                    <a:lnTo>
                      <a:pt x="461" y="230"/>
                    </a:lnTo>
                    <a:lnTo>
                      <a:pt x="458" y="267"/>
                    </a:lnTo>
                    <a:lnTo>
                      <a:pt x="449" y="303"/>
                    </a:lnTo>
                    <a:lnTo>
                      <a:pt x="436" y="335"/>
                    </a:lnTo>
                    <a:lnTo>
                      <a:pt x="416" y="365"/>
                    </a:lnTo>
                    <a:lnTo>
                      <a:pt x="394" y="392"/>
                    </a:lnTo>
                    <a:lnTo>
                      <a:pt x="367" y="414"/>
                    </a:lnTo>
                    <a:lnTo>
                      <a:pt x="337" y="433"/>
                    </a:lnTo>
                    <a:lnTo>
                      <a:pt x="304" y="447"/>
                    </a:lnTo>
                    <a:lnTo>
                      <a:pt x="269" y="456"/>
                    </a:lnTo>
                    <a:lnTo>
                      <a:pt x="231" y="459"/>
                    </a:lnTo>
                    <a:lnTo>
                      <a:pt x="194" y="456"/>
                    </a:lnTo>
                    <a:lnTo>
                      <a:pt x="159" y="447"/>
                    </a:lnTo>
                    <a:lnTo>
                      <a:pt x="125" y="433"/>
                    </a:lnTo>
                    <a:lnTo>
                      <a:pt x="94" y="414"/>
                    </a:lnTo>
                    <a:lnTo>
                      <a:pt x="68" y="392"/>
                    </a:lnTo>
                    <a:lnTo>
                      <a:pt x="45" y="365"/>
                    </a:lnTo>
                    <a:lnTo>
                      <a:pt x="26" y="335"/>
                    </a:lnTo>
                    <a:lnTo>
                      <a:pt x="12" y="303"/>
                    </a:lnTo>
                    <a:lnTo>
                      <a:pt x="4" y="267"/>
                    </a:lnTo>
                    <a:lnTo>
                      <a:pt x="0" y="230"/>
                    </a:lnTo>
                    <a:lnTo>
                      <a:pt x="4" y="193"/>
                    </a:lnTo>
                    <a:lnTo>
                      <a:pt x="12" y="158"/>
                    </a:lnTo>
                    <a:lnTo>
                      <a:pt x="26" y="125"/>
                    </a:lnTo>
                    <a:lnTo>
                      <a:pt x="45" y="94"/>
                    </a:lnTo>
                    <a:lnTo>
                      <a:pt x="68" y="67"/>
                    </a:lnTo>
                    <a:lnTo>
                      <a:pt x="94" y="45"/>
                    </a:lnTo>
                    <a:lnTo>
                      <a:pt x="125" y="26"/>
                    </a:lnTo>
                    <a:lnTo>
                      <a:pt x="159" y="12"/>
                    </a:lnTo>
                    <a:lnTo>
                      <a:pt x="194" y="4"/>
                    </a:lnTo>
                    <a:lnTo>
                      <a:pt x="231"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grpSp>
      </p:grpSp>
      <p:grpSp>
        <p:nvGrpSpPr>
          <p:cNvPr id="120" name="组合 119">
            <a:extLst>
              <a:ext uri="{FF2B5EF4-FFF2-40B4-BE49-F238E27FC236}">
                <a16:creationId xmlns:a16="http://schemas.microsoft.com/office/drawing/2014/main" id="{24ABB444-9831-40FB-A1B2-C61A54D2DE32}"/>
              </a:ext>
            </a:extLst>
          </p:cNvPr>
          <p:cNvGrpSpPr/>
          <p:nvPr/>
        </p:nvGrpSpPr>
        <p:grpSpPr>
          <a:xfrm>
            <a:off x="7675238" y="4573476"/>
            <a:ext cx="756000" cy="756000"/>
            <a:chOff x="2463401" y="4272088"/>
            <a:chExt cx="756000" cy="756000"/>
          </a:xfrm>
        </p:grpSpPr>
        <p:sp>
          <p:nvSpPr>
            <p:cNvPr id="121" name="Oval 27">
              <a:extLst>
                <a:ext uri="{FF2B5EF4-FFF2-40B4-BE49-F238E27FC236}">
                  <a16:creationId xmlns:a16="http://schemas.microsoft.com/office/drawing/2014/main" id="{3FCE21C2-2F10-4597-ACF3-E774119F4399}"/>
                </a:ext>
              </a:extLst>
            </p:cNvPr>
            <p:cNvSpPr>
              <a:spLocks noChangeAspect="1"/>
            </p:cNvSpPr>
            <p:nvPr/>
          </p:nvSpPr>
          <p:spPr>
            <a:xfrm flipH="1">
              <a:off x="2463401" y="4272088"/>
              <a:ext cx="756000" cy="756000"/>
            </a:xfrm>
            <a:prstGeom prst="ellipse">
              <a:avLst/>
            </a:prstGeom>
            <a:noFill/>
            <a:ln w="12700" cap="flat" cmpd="sng" algn="ctr">
              <a:solidFill>
                <a:srgbClr val="A8ACB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FFFFFF"/>
                </a:solidFill>
                <a:effectLst/>
                <a:uLnTx/>
                <a:uFillTx/>
                <a:cs typeface="+mn-ea"/>
                <a:sym typeface="+mn-lt"/>
              </a:endParaRPr>
            </a:p>
          </p:txBody>
        </p:sp>
        <p:grpSp>
          <p:nvGrpSpPr>
            <p:cNvPr id="122" name="Group 73">
              <a:extLst>
                <a:ext uri="{FF2B5EF4-FFF2-40B4-BE49-F238E27FC236}">
                  <a16:creationId xmlns:a16="http://schemas.microsoft.com/office/drawing/2014/main" id="{6DB4EA83-7473-442B-B9E0-B3D89B849722}"/>
                </a:ext>
              </a:extLst>
            </p:cNvPr>
            <p:cNvGrpSpPr>
              <a:grpSpLocks noChangeAspect="1"/>
            </p:cNvGrpSpPr>
            <p:nvPr/>
          </p:nvGrpSpPr>
          <p:grpSpPr>
            <a:xfrm>
              <a:off x="2729712" y="4534602"/>
              <a:ext cx="246063" cy="252000"/>
              <a:chOff x="5348288" y="2809875"/>
              <a:chExt cx="592138" cy="606425"/>
            </a:xfrm>
          </p:grpSpPr>
          <p:sp>
            <p:nvSpPr>
              <p:cNvPr id="123" name="Freeform 19">
                <a:extLst>
                  <a:ext uri="{FF2B5EF4-FFF2-40B4-BE49-F238E27FC236}">
                    <a16:creationId xmlns:a16="http://schemas.microsoft.com/office/drawing/2014/main" id="{B6064ECC-FC6D-4C4B-9155-676295FA7C05}"/>
                  </a:ext>
                </a:extLst>
              </p:cNvPr>
              <p:cNvSpPr>
                <a:spLocks noEditPoints="1"/>
              </p:cNvSpPr>
              <p:nvPr/>
            </p:nvSpPr>
            <p:spPr bwMode="auto">
              <a:xfrm>
                <a:off x="5592763" y="3305175"/>
                <a:ext cx="82550" cy="80963"/>
              </a:xfrm>
              <a:custGeom>
                <a:avLst/>
                <a:gdLst>
                  <a:gd name="T0" fmla="*/ 205 w 464"/>
                  <a:gd name="T1" fmla="*/ 118 h 458"/>
                  <a:gd name="T2" fmla="*/ 160 w 464"/>
                  <a:gd name="T3" fmla="*/ 140 h 458"/>
                  <a:gd name="T4" fmla="*/ 128 w 464"/>
                  <a:gd name="T5" fmla="*/ 180 h 458"/>
                  <a:gd name="T6" fmla="*/ 116 w 464"/>
                  <a:gd name="T7" fmla="*/ 230 h 458"/>
                  <a:gd name="T8" fmla="*/ 128 w 464"/>
                  <a:gd name="T9" fmla="*/ 280 h 458"/>
                  <a:gd name="T10" fmla="*/ 160 w 464"/>
                  <a:gd name="T11" fmla="*/ 319 h 458"/>
                  <a:gd name="T12" fmla="*/ 205 w 464"/>
                  <a:gd name="T13" fmla="*/ 341 h 458"/>
                  <a:gd name="T14" fmla="*/ 259 w 464"/>
                  <a:gd name="T15" fmla="*/ 341 h 458"/>
                  <a:gd name="T16" fmla="*/ 304 w 464"/>
                  <a:gd name="T17" fmla="*/ 319 h 458"/>
                  <a:gd name="T18" fmla="*/ 336 w 464"/>
                  <a:gd name="T19" fmla="*/ 280 h 458"/>
                  <a:gd name="T20" fmla="*/ 348 w 464"/>
                  <a:gd name="T21" fmla="*/ 230 h 458"/>
                  <a:gd name="T22" fmla="*/ 336 w 464"/>
                  <a:gd name="T23" fmla="*/ 180 h 458"/>
                  <a:gd name="T24" fmla="*/ 304 w 464"/>
                  <a:gd name="T25" fmla="*/ 140 h 458"/>
                  <a:gd name="T26" fmla="*/ 259 w 464"/>
                  <a:gd name="T27" fmla="*/ 118 h 458"/>
                  <a:gd name="T28" fmla="*/ 232 w 464"/>
                  <a:gd name="T29" fmla="*/ 0 h 458"/>
                  <a:gd name="T30" fmla="*/ 305 w 464"/>
                  <a:gd name="T31" fmla="*/ 12 h 458"/>
                  <a:gd name="T32" fmla="*/ 368 w 464"/>
                  <a:gd name="T33" fmla="*/ 45 h 458"/>
                  <a:gd name="T34" fmla="*/ 419 w 464"/>
                  <a:gd name="T35" fmla="*/ 95 h 458"/>
                  <a:gd name="T36" fmla="*/ 452 w 464"/>
                  <a:gd name="T37" fmla="*/ 157 h 458"/>
                  <a:gd name="T38" fmla="*/ 464 w 464"/>
                  <a:gd name="T39" fmla="*/ 230 h 458"/>
                  <a:gd name="T40" fmla="*/ 452 w 464"/>
                  <a:gd name="T41" fmla="*/ 302 h 458"/>
                  <a:gd name="T42" fmla="*/ 419 w 464"/>
                  <a:gd name="T43" fmla="*/ 365 h 458"/>
                  <a:gd name="T44" fmla="*/ 368 w 464"/>
                  <a:gd name="T45" fmla="*/ 415 h 458"/>
                  <a:gd name="T46" fmla="*/ 305 w 464"/>
                  <a:gd name="T47" fmla="*/ 447 h 458"/>
                  <a:gd name="T48" fmla="*/ 232 w 464"/>
                  <a:gd name="T49" fmla="*/ 458 h 458"/>
                  <a:gd name="T50" fmla="*/ 159 w 464"/>
                  <a:gd name="T51" fmla="*/ 447 h 458"/>
                  <a:gd name="T52" fmla="*/ 95 w 464"/>
                  <a:gd name="T53" fmla="*/ 415 h 458"/>
                  <a:gd name="T54" fmla="*/ 45 w 464"/>
                  <a:gd name="T55" fmla="*/ 365 h 458"/>
                  <a:gd name="T56" fmla="*/ 12 w 464"/>
                  <a:gd name="T57" fmla="*/ 302 h 458"/>
                  <a:gd name="T58" fmla="*/ 0 w 464"/>
                  <a:gd name="T59" fmla="*/ 230 h 458"/>
                  <a:gd name="T60" fmla="*/ 12 w 464"/>
                  <a:gd name="T61" fmla="*/ 157 h 458"/>
                  <a:gd name="T62" fmla="*/ 45 w 464"/>
                  <a:gd name="T63" fmla="*/ 95 h 458"/>
                  <a:gd name="T64" fmla="*/ 95 w 464"/>
                  <a:gd name="T65" fmla="*/ 45 h 458"/>
                  <a:gd name="T66" fmla="*/ 159 w 464"/>
                  <a:gd name="T67" fmla="*/ 12 h 458"/>
                  <a:gd name="T68" fmla="*/ 232 w 464"/>
                  <a:gd name="T69"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4" h="458">
                    <a:moveTo>
                      <a:pt x="232" y="115"/>
                    </a:moveTo>
                    <a:lnTo>
                      <a:pt x="205" y="118"/>
                    </a:lnTo>
                    <a:lnTo>
                      <a:pt x="181" y="127"/>
                    </a:lnTo>
                    <a:lnTo>
                      <a:pt x="160" y="140"/>
                    </a:lnTo>
                    <a:lnTo>
                      <a:pt x="142" y="158"/>
                    </a:lnTo>
                    <a:lnTo>
                      <a:pt x="128" y="180"/>
                    </a:lnTo>
                    <a:lnTo>
                      <a:pt x="119" y="203"/>
                    </a:lnTo>
                    <a:lnTo>
                      <a:pt x="116" y="230"/>
                    </a:lnTo>
                    <a:lnTo>
                      <a:pt x="119" y="255"/>
                    </a:lnTo>
                    <a:lnTo>
                      <a:pt x="128" y="280"/>
                    </a:lnTo>
                    <a:lnTo>
                      <a:pt x="142" y="301"/>
                    </a:lnTo>
                    <a:lnTo>
                      <a:pt x="160" y="319"/>
                    </a:lnTo>
                    <a:lnTo>
                      <a:pt x="181" y="333"/>
                    </a:lnTo>
                    <a:lnTo>
                      <a:pt x="205" y="341"/>
                    </a:lnTo>
                    <a:lnTo>
                      <a:pt x="232" y="345"/>
                    </a:lnTo>
                    <a:lnTo>
                      <a:pt x="259" y="341"/>
                    </a:lnTo>
                    <a:lnTo>
                      <a:pt x="282" y="333"/>
                    </a:lnTo>
                    <a:lnTo>
                      <a:pt x="304" y="319"/>
                    </a:lnTo>
                    <a:lnTo>
                      <a:pt x="322" y="301"/>
                    </a:lnTo>
                    <a:lnTo>
                      <a:pt x="336" y="280"/>
                    </a:lnTo>
                    <a:lnTo>
                      <a:pt x="345" y="255"/>
                    </a:lnTo>
                    <a:lnTo>
                      <a:pt x="348" y="230"/>
                    </a:lnTo>
                    <a:lnTo>
                      <a:pt x="345" y="203"/>
                    </a:lnTo>
                    <a:lnTo>
                      <a:pt x="336" y="180"/>
                    </a:lnTo>
                    <a:lnTo>
                      <a:pt x="322" y="158"/>
                    </a:lnTo>
                    <a:lnTo>
                      <a:pt x="304" y="140"/>
                    </a:lnTo>
                    <a:lnTo>
                      <a:pt x="282" y="127"/>
                    </a:lnTo>
                    <a:lnTo>
                      <a:pt x="259" y="118"/>
                    </a:lnTo>
                    <a:lnTo>
                      <a:pt x="232" y="115"/>
                    </a:lnTo>
                    <a:close/>
                    <a:moveTo>
                      <a:pt x="232" y="0"/>
                    </a:moveTo>
                    <a:lnTo>
                      <a:pt x="270" y="3"/>
                    </a:lnTo>
                    <a:lnTo>
                      <a:pt x="305" y="12"/>
                    </a:lnTo>
                    <a:lnTo>
                      <a:pt x="338" y="26"/>
                    </a:lnTo>
                    <a:lnTo>
                      <a:pt x="368" y="45"/>
                    </a:lnTo>
                    <a:lnTo>
                      <a:pt x="395" y="68"/>
                    </a:lnTo>
                    <a:lnTo>
                      <a:pt x="419" y="95"/>
                    </a:lnTo>
                    <a:lnTo>
                      <a:pt x="437" y="124"/>
                    </a:lnTo>
                    <a:lnTo>
                      <a:pt x="452" y="157"/>
                    </a:lnTo>
                    <a:lnTo>
                      <a:pt x="461" y="193"/>
                    </a:lnTo>
                    <a:lnTo>
                      <a:pt x="464" y="230"/>
                    </a:lnTo>
                    <a:lnTo>
                      <a:pt x="461" y="267"/>
                    </a:lnTo>
                    <a:lnTo>
                      <a:pt x="452" y="302"/>
                    </a:lnTo>
                    <a:lnTo>
                      <a:pt x="437" y="335"/>
                    </a:lnTo>
                    <a:lnTo>
                      <a:pt x="419" y="365"/>
                    </a:lnTo>
                    <a:lnTo>
                      <a:pt x="395" y="391"/>
                    </a:lnTo>
                    <a:lnTo>
                      <a:pt x="368" y="415"/>
                    </a:lnTo>
                    <a:lnTo>
                      <a:pt x="338" y="433"/>
                    </a:lnTo>
                    <a:lnTo>
                      <a:pt x="305" y="447"/>
                    </a:lnTo>
                    <a:lnTo>
                      <a:pt x="270" y="456"/>
                    </a:lnTo>
                    <a:lnTo>
                      <a:pt x="232" y="458"/>
                    </a:lnTo>
                    <a:lnTo>
                      <a:pt x="194" y="456"/>
                    </a:lnTo>
                    <a:lnTo>
                      <a:pt x="159" y="447"/>
                    </a:lnTo>
                    <a:lnTo>
                      <a:pt x="126" y="433"/>
                    </a:lnTo>
                    <a:lnTo>
                      <a:pt x="95" y="415"/>
                    </a:lnTo>
                    <a:lnTo>
                      <a:pt x="69" y="391"/>
                    </a:lnTo>
                    <a:lnTo>
                      <a:pt x="45" y="365"/>
                    </a:lnTo>
                    <a:lnTo>
                      <a:pt x="26" y="335"/>
                    </a:lnTo>
                    <a:lnTo>
                      <a:pt x="12" y="302"/>
                    </a:lnTo>
                    <a:lnTo>
                      <a:pt x="3" y="267"/>
                    </a:lnTo>
                    <a:lnTo>
                      <a:pt x="0" y="230"/>
                    </a:lnTo>
                    <a:lnTo>
                      <a:pt x="3" y="193"/>
                    </a:lnTo>
                    <a:lnTo>
                      <a:pt x="12" y="157"/>
                    </a:lnTo>
                    <a:lnTo>
                      <a:pt x="26" y="124"/>
                    </a:lnTo>
                    <a:lnTo>
                      <a:pt x="45" y="95"/>
                    </a:lnTo>
                    <a:lnTo>
                      <a:pt x="69" y="68"/>
                    </a:lnTo>
                    <a:lnTo>
                      <a:pt x="95" y="45"/>
                    </a:lnTo>
                    <a:lnTo>
                      <a:pt x="126" y="26"/>
                    </a:lnTo>
                    <a:lnTo>
                      <a:pt x="159" y="12"/>
                    </a:lnTo>
                    <a:lnTo>
                      <a:pt x="194" y="3"/>
                    </a:lnTo>
                    <a:lnTo>
                      <a:pt x="232"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24" name="Freeform 20">
                <a:extLst>
                  <a:ext uri="{FF2B5EF4-FFF2-40B4-BE49-F238E27FC236}">
                    <a16:creationId xmlns:a16="http://schemas.microsoft.com/office/drawing/2014/main" id="{053A6BD5-A157-4156-8C39-BE517083CB8D}"/>
                  </a:ext>
                </a:extLst>
              </p:cNvPr>
              <p:cNvSpPr>
                <a:spLocks/>
              </p:cNvSpPr>
              <p:nvPr/>
            </p:nvSpPr>
            <p:spPr bwMode="auto">
              <a:xfrm>
                <a:off x="5592763" y="2840038"/>
                <a:ext cx="61913" cy="20638"/>
              </a:xfrm>
              <a:custGeom>
                <a:avLst/>
                <a:gdLst>
                  <a:gd name="T0" fmla="*/ 58 w 348"/>
                  <a:gd name="T1" fmla="*/ 0 h 115"/>
                  <a:gd name="T2" fmla="*/ 290 w 348"/>
                  <a:gd name="T3" fmla="*/ 0 h 115"/>
                  <a:gd name="T4" fmla="*/ 308 w 348"/>
                  <a:gd name="T5" fmla="*/ 4 h 115"/>
                  <a:gd name="T6" fmla="*/ 324 w 348"/>
                  <a:gd name="T7" fmla="*/ 11 h 115"/>
                  <a:gd name="T8" fmla="*/ 336 w 348"/>
                  <a:gd name="T9" fmla="*/ 24 h 115"/>
                  <a:gd name="T10" fmla="*/ 345 w 348"/>
                  <a:gd name="T11" fmla="*/ 40 h 115"/>
                  <a:gd name="T12" fmla="*/ 348 w 348"/>
                  <a:gd name="T13" fmla="*/ 58 h 115"/>
                  <a:gd name="T14" fmla="*/ 345 w 348"/>
                  <a:gd name="T15" fmla="*/ 76 h 115"/>
                  <a:gd name="T16" fmla="*/ 336 w 348"/>
                  <a:gd name="T17" fmla="*/ 92 h 115"/>
                  <a:gd name="T18" fmla="*/ 324 w 348"/>
                  <a:gd name="T19" fmla="*/ 103 h 115"/>
                  <a:gd name="T20" fmla="*/ 308 w 348"/>
                  <a:gd name="T21" fmla="*/ 112 h 115"/>
                  <a:gd name="T22" fmla="*/ 290 w 348"/>
                  <a:gd name="T23" fmla="*/ 115 h 115"/>
                  <a:gd name="T24" fmla="*/ 58 w 348"/>
                  <a:gd name="T25" fmla="*/ 115 h 115"/>
                  <a:gd name="T26" fmla="*/ 40 w 348"/>
                  <a:gd name="T27" fmla="*/ 112 h 115"/>
                  <a:gd name="T28" fmla="*/ 23 w 348"/>
                  <a:gd name="T29" fmla="*/ 103 h 115"/>
                  <a:gd name="T30" fmla="*/ 12 w 348"/>
                  <a:gd name="T31" fmla="*/ 92 h 115"/>
                  <a:gd name="T32" fmla="*/ 3 w 348"/>
                  <a:gd name="T33" fmla="*/ 76 h 115"/>
                  <a:gd name="T34" fmla="*/ 0 w 348"/>
                  <a:gd name="T35" fmla="*/ 58 h 115"/>
                  <a:gd name="T36" fmla="*/ 3 w 348"/>
                  <a:gd name="T37" fmla="*/ 40 h 115"/>
                  <a:gd name="T38" fmla="*/ 12 w 348"/>
                  <a:gd name="T39" fmla="*/ 24 h 115"/>
                  <a:gd name="T40" fmla="*/ 23 w 348"/>
                  <a:gd name="T41" fmla="*/ 11 h 115"/>
                  <a:gd name="T42" fmla="*/ 40 w 348"/>
                  <a:gd name="T43" fmla="*/ 4 h 115"/>
                  <a:gd name="T44" fmla="*/ 58 w 348"/>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8" h="115">
                    <a:moveTo>
                      <a:pt x="58" y="0"/>
                    </a:moveTo>
                    <a:lnTo>
                      <a:pt x="290" y="0"/>
                    </a:lnTo>
                    <a:lnTo>
                      <a:pt x="308" y="4"/>
                    </a:lnTo>
                    <a:lnTo>
                      <a:pt x="324" y="11"/>
                    </a:lnTo>
                    <a:lnTo>
                      <a:pt x="336" y="24"/>
                    </a:lnTo>
                    <a:lnTo>
                      <a:pt x="345" y="40"/>
                    </a:lnTo>
                    <a:lnTo>
                      <a:pt x="348" y="58"/>
                    </a:lnTo>
                    <a:lnTo>
                      <a:pt x="345" y="76"/>
                    </a:lnTo>
                    <a:lnTo>
                      <a:pt x="336" y="92"/>
                    </a:lnTo>
                    <a:lnTo>
                      <a:pt x="324" y="103"/>
                    </a:lnTo>
                    <a:lnTo>
                      <a:pt x="308" y="112"/>
                    </a:lnTo>
                    <a:lnTo>
                      <a:pt x="290" y="115"/>
                    </a:lnTo>
                    <a:lnTo>
                      <a:pt x="58" y="115"/>
                    </a:lnTo>
                    <a:lnTo>
                      <a:pt x="40" y="112"/>
                    </a:lnTo>
                    <a:lnTo>
                      <a:pt x="23" y="103"/>
                    </a:lnTo>
                    <a:lnTo>
                      <a:pt x="12" y="92"/>
                    </a:lnTo>
                    <a:lnTo>
                      <a:pt x="3" y="76"/>
                    </a:lnTo>
                    <a:lnTo>
                      <a:pt x="0" y="58"/>
                    </a:lnTo>
                    <a:lnTo>
                      <a:pt x="3" y="40"/>
                    </a:lnTo>
                    <a:lnTo>
                      <a:pt x="12" y="24"/>
                    </a:lnTo>
                    <a:lnTo>
                      <a:pt x="23" y="11"/>
                    </a:lnTo>
                    <a:lnTo>
                      <a:pt x="40" y="4"/>
                    </a:lnTo>
                    <a:lnTo>
                      <a:pt x="58"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25" name="Freeform 21">
                <a:extLst>
                  <a:ext uri="{FF2B5EF4-FFF2-40B4-BE49-F238E27FC236}">
                    <a16:creationId xmlns:a16="http://schemas.microsoft.com/office/drawing/2014/main" id="{632464F1-734C-42FC-9192-D07ABDF958BA}"/>
                  </a:ext>
                </a:extLst>
              </p:cNvPr>
              <p:cNvSpPr>
                <a:spLocks/>
              </p:cNvSpPr>
              <p:nvPr/>
            </p:nvSpPr>
            <p:spPr bwMode="auto">
              <a:xfrm>
                <a:off x="5664201" y="2840038"/>
                <a:ext cx="31750" cy="20638"/>
              </a:xfrm>
              <a:custGeom>
                <a:avLst/>
                <a:gdLst>
                  <a:gd name="T0" fmla="*/ 58 w 173"/>
                  <a:gd name="T1" fmla="*/ 0 h 115"/>
                  <a:gd name="T2" fmla="*/ 115 w 173"/>
                  <a:gd name="T3" fmla="*/ 0 h 115"/>
                  <a:gd name="T4" fmla="*/ 133 w 173"/>
                  <a:gd name="T5" fmla="*/ 4 h 115"/>
                  <a:gd name="T6" fmla="*/ 149 w 173"/>
                  <a:gd name="T7" fmla="*/ 11 h 115"/>
                  <a:gd name="T8" fmla="*/ 162 w 173"/>
                  <a:gd name="T9" fmla="*/ 24 h 115"/>
                  <a:gd name="T10" fmla="*/ 170 w 173"/>
                  <a:gd name="T11" fmla="*/ 40 h 115"/>
                  <a:gd name="T12" fmla="*/ 173 w 173"/>
                  <a:gd name="T13" fmla="*/ 58 h 115"/>
                  <a:gd name="T14" fmla="*/ 170 w 173"/>
                  <a:gd name="T15" fmla="*/ 76 h 115"/>
                  <a:gd name="T16" fmla="*/ 162 w 173"/>
                  <a:gd name="T17" fmla="*/ 92 h 115"/>
                  <a:gd name="T18" fmla="*/ 149 w 173"/>
                  <a:gd name="T19" fmla="*/ 103 h 115"/>
                  <a:gd name="T20" fmla="*/ 133 w 173"/>
                  <a:gd name="T21" fmla="*/ 112 h 115"/>
                  <a:gd name="T22" fmla="*/ 115 w 173"/>
                  <a:gd name="T23" fmla="*/ 115 h 115"/>
                  <a:gd name="T24" fmla="*/ 58 w 173"/>
                  <a:gd name="T25" fmla="*/ 115 h 115"/>
                  <a:gd name="T26" fmla="*/ 40 w 173"/>
                  <a:gd name="T27" fmla="*/ 112 h 115"/>
                  <a:gd name="T28" fmla="*/ 24 w 173"/>
                  <a:gd name="T29" fmla="*/ 103 h 115"/>
                  <a:gd name="T30" fmla="*/ 11 w 173"/>
                  <a:gd name="T31" fmla="*/ 92 h 115"/>
                  <a:gd name="T32" fmla="*/ 2 w 173"/>
                  <a:gd name="T33" fmla="*/ 76 h 115"/>
                  <a:gd name="T34" fmla="*/ 0 w 173"/>
                  <a:gd name="T35" fmla="*/ 58 h 115"/>
                  <a:gd name="T36" fmla="*/ 2 w 173"/>
                  <a:gd name="T37" fmla="*/ 40 h 115"/>
                  <a:gd name="T38" fmla="*/ 11 w 173"/>
                  <a:gd name="T39" fmla="*/ 24 h 115"/>
                  <a:gd name="T40" fmla="*/ 24 w 173"/>
                  <a:gd name="T41" fmla="*/ 11 h 115"/>
                  <a:gd name="T42" fmla="*/ 40 w 173"/>
                  <a:gd name="T43" fmla="*/ 4 h 115"/>
                  <a:gd name="T44" fmla="*/ 58 w 173"/>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15">
                    <a:moveTo>
                      <a:pt x="58" y="0"/>
                    </a:moveTo>
                    <a:lnTo>
                      <a:pt x="115" y="0"/>
                    </a:lnTo>
                    <a:lnTo>
                      <a:pt x="133" y="4"/>
                    </a:lnTo>
                    <a:lnTo>
                      <a:pt x="149" y="11"/>
                    </a:lnTo>
                    <a:lnTo>
                      <a:pt x="162" y="24"/>
                    </a:lnTo>
                    <a:lnTo>
                      <a:pt x="170" y="40"/>
                    </a:lnTo>
                    <a:lnTo>
                      <a:pt x="173" y="58"/>
                    </a:lnTo>
                    <a:lnTo>
                      <a:pt x="170" y="76"/>
                    </a:lnTo>
                    <a:lnTo>
                      <a:pt x="162" y="92"/>
                    </a:lnTo>
                    <a:lnTo>
                      <a:pt x="149" y="103"/>
                    </a:lnTo>
                    <a:lnTo>
                      <a:pt x="133" y="112"/>
                    </a:lnTo>
                    <a:lnTo>
                      <a:pt x="115" y="115"/>
                    </a:lnTo>
                    <a:lnTo>
                      <a:pt x="58" y="115"/>
                    </a:lnTo>
                    <a:lnTo>
                      <a:pt x="40" y="112"/>
                    </a:lnTo>
                    <a:lnTo>
                      <a:pt x="24" y="103"/>
                    </a:lnTo>
                    <a:lnTo>
                      <a:pt x="11" y="92"/>
                    </a:lnTo>
                    <a:lnTo>
                      <a:pt x="2" y="76"/>
                    </a:lnTo>
                    <a:lnTo>
                      <a:pt x="0" y="58"/>
                    </a:lnTo>
                    <a:lnTo>
                      <a:pt x="2" y="40"/>
                    </a:lnTo>
                    <a:lnTo>
                      <a:pt x="11" y="24"/>
                    </a:lnTo>
                    <a:lnTo>
                      <a:pt x="24" y="11"/>
                    </a:lnTo>
                    <a:lnTo>
                      <a:pt x="40" y="4"/>
                    </a:lnTo>
                    <a:lnTo>
                      <a:pt x="58"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26" name="Freeform 22">
                <a:extLst>
                  <a:ext uri="{FF2B5EF4-FFF2-40B4-BE49-F238E27FC236}">
                    <a16:creationId xmlns:a16="http://schemas.microsoft.com/office/drawing/2014/main" id="{A85255BE-A0AB-473C-B348-82ADDEC24ED9}"/>
                  </a:ext>
                </a:extLst>
              </p:cNvPr>
              <p:cNvSpPr>
                <a:spLocks/>
              </p:cNvSpPr>
              <p:nvPr/>
            </p:nvSpPr>
            <p:spPr bwMode="auto">
              <a:xfrm>
                <a:off x="5357813" y="2927350"/>
                <a:ext cx="23813" cy="30163"/>
              </a:xfrm>
              <a:custGeom>
                <a:avLst/>
                <a:gdLst>
                  <a:gd name="T0" fmla="*/ 59 w 131"/>
                  <a:gd name="T1" fmla="*/ 0 h 169"/>
                  <a:gd name="T2" fmla="*/ 74 w 131"/>
                  <a:gd name="T3" fmla="*/ 2 h 169"/>
                  <a:gd name="T4" fmla="*/ 87 w 131"/>
                  <a:gd name="T5" fmla="*/ 8 h 169"/>
                  <a:gd name="T6" fmla="*/ 99 w 131"/>
                  <a:gd name="T7" fmla="*/ 17 h 169"/>
                  <a:gd name="T8" fmla="*/ 108 w 131"/>
                  <a:gd name="T9" fmla="*/ 29 h 169"/>
                  <a:gd name="T10" fmla="*/ 114 w 131"/>
                  <a:gd name="T11" fmla="*/ 43 h 169"/>
                  <a:gd name="T12" fmla="*/ 129 w 131"/>
                  <a:gd name="T13" fmla="*/ 97 h 169"/>
                  <a:gd name="T14" fmla="*/ 131 w 131"/>
                  <a:gd name="T15" fmla="*/ 112 h 169"/>
                  <a:gd name="T16" fmla="*/ 129 w 131"/>
                  <a:gd name="T17" fmla="*/ 127 h 169"/>
                  <a:gd name="T18" fmla="*/ 124 w 131"/>
                  <a:gd name="T19" fmla="*/ 140 h 169"/>
                  <a:gd name="T20" fmla="*/ 114 w 131"/>
                  <a:gd name="T21" fmla="*/ 152 h 169"/>
                  <a:gd name="T22" fmla="*/ 102 w 131"/>
                  <a:gd name="T23" fmla="*/ 162 h 169"/>
                  <a:gd name="T24" fmla="*/ 88 w 131"/>
                  <a:gd name="T25" fmla="*/ 167 h 169"/>
                  <a:gd name="T26" fmla="*/ 81 w 131"/>
                  <a:gd name="T27" fmla="*/ 168 h 169"/>
                  <a:gd name="T28" fmla="*/ 73 w 131"/>
                  <a:gd name="T29" fmla="*/ 169 h 169"/>
                  <a:gd name="T30" fmla="*/ 58 w 131"/>
                  <a:gd name="T31" fmla="*/ 167 h 169"/>
                  <a:gd name="T32" fmla="*/ 44 w 131"/>
                  <a:gd name="T33" fmla="*/ 162 h 169"/>
                  <a:gd name="T34" fmla="*/ 32 w 131"/>
                  <a:gd name="T35" fmla="*/ 153 h 169"/>
                  <a:gd name="T36" fmla="*/ 24 w 131"/>
                  <a:gd name="T37" fmla="*/ 141 h 169"/>
                  <a:gd name="T38" fmla="*/ 17 w 131"/>
                  <a:gd name="T39" fmla="*/ 127 h 169"/>
                  <a:gd name="T40" fmla="*/ 2 w 131"/>
                  <a:gd name="T41" fmla="*/ 72 h 169"/>
                  <a:gd name="T42" fmla="*/ 0 w 131"/>
                  <a:gd name="T43" fmla="*/ 54 h 169"/>
                  <a:gd name="T44" fmla="*/ 4 w 131"/>
                  <a:gd name="T45" fmla="*/ 37 h 169"/>
                  <a:gd name="T46" fmla="*/ 13 w 131"/>
                  <a:gd name="T47" fmla="*/ 22 h 169"/>
                  <a:gd name="T48" fmla="*/ 27 w 131"/>
                  <a:gd name="T49" fmla="*/ 10 h 169"/>
                  <a:gd name="T50" fmla="*/ 43 w 131"/>
                  <a:gd name="T51" fmla="*/ 2 h 169"/>
                  <a:gd name="T52" fmla="*/ 59 w 131"/>
                  <a:gd name="T5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1" h="169">
                    <a:moveTo>
                      <a:pt x="59" y="0"/>
                    </a:moveTo>
                    <a:lnTo>
                      <a:pt x="74" y="2"/>
                    </a:lnTo>
                    <a:lnTo>
                      <a:pt x="87" y="8"/>
                    </a:lnTo>
                    <a:lnTo>
                      <a:pt x="99" y="17"/>
                    </a:lnTo>
                    <a:lnTo>
                      <a:pt x="108" y="29"/>
                    </a:lnTo>
                    <a:lnTo>
                      <a:pt x="114" y="43"/>
                    </a:lnTo>
                    <a:lnTo>
                      <a:pt x="129" y="97"/>
                    </a:lnTo>
                    <a:lnTo>
                      <a:pt x="131" y="112"/>
                    </a:lnTo>
                    <a:lnTo>
                      <a:pt x="129" y="127"/>
                    </a:lnTo>
                    <a:lnTo>
                      <a:pt x="124" y="140"/>
                    </a:lnTo>
                    <a:lnTo>
                      <a:pt x="114" y="152"/>
                    </a:lnTo>
                    <a:lnTo>
                      <a:pt x="102" y="162"/>
                    </a:lnTo>
                    <a:lnTo>
                      <a:pt x="88" y="167"/>
                    </a:lnTo>
                    <a:lnTo>
                      <a:pt x="81" y="168"/>
                    </a:lnTo>
                    <a:lnTo>
                      <a:pt x="73" y="169"/>
                    </a:lnTo>
                    <a:lnTo>
                      <a:pt x="58" y="167"/>
                    </a:lnTo>
                    <a:lnTo>
                      <a:pt x="44" y="162"/>
                    </a:lnTo>
                    <a:lnTo>
                      <a:pt x="32" y="153"/>
                    </a:lnTo>
                    <a:lnTo>
                      <a:pt x="24" y="141"/>
                    </a:lnTo>
                    <a:lnTo>
                      <a:pt x="17" y="127"/>
                    </a:lnTo>
                    <a:lnTo>
                      <a:pt x="2" y="72"/>
                    </a:lnTo>
                    <a:lnTo>
                      <a:pt x="0" y="54"/>
                    </a:lnTo>
                    <a:lnTo>
                      <a:pt x="4" y="37"/>
                    </a:lnTo>
                    <a:lnTo>
                      <a:pt x="13" y="22"/>
                    </a:lnTo>
                    <a:lnTo>
                      <a:pt x="27" y="10"/>
                    </a:lnTo>
                    <a:lnTo>
                      <a:pt x="43" y="2"/>
                    </a:lnTo>
                    <a:lnTo>
                      <a:pt x="59"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27" name="Freeform 23">
                <a:extLst>
                  <a:ext uri="{FF2B5EF4-FFF2-40B4-BE49-F238E27FC236}">
                    <a16:creationId xmlns:a16="http://schemas.microsoft.com/office/drawing/2014/main" id="{C7B5C7FF-8841-431C-8F0B-929A236A2738}"/>
                  </a:ext>
                </a:extLst>
              </p:cNvPr>
              <p:cNvSpPr>
                <a:spLocks/>
              </p:cNvSpPr>
              <p:nvPr/>
            </p:nvSpPr>
            <p:spPr bwMode="auto">
              <a:xfrm>
                <a:off x="5348288" y="2879725"/>
                <a:ext cx="20638" cy="30163"/>
              </a:xfrm>
              <a:custGeom>
                <a:avLst/>
                <a:gdLst>
                  <a:gd name="T0" fmla="*/ 54 w 119"/>
                  <a:gd name="T1" fmla="*/ 0 h 170"/>
                  <a:gd name="T2" fmla="*/ 73 w 119"/>
                  <a:gd name="T3" fmla="*/ 1 h 170"/>
                  <a:gd name="T4" fmla="*/ 90 w 119"/>
                  <a:gd name="T5" fmla="*/ 7 h 170"/>
                  <a:gd name="T6" fmla="*/ 104 w 119"/>
                  <a:gd name="T7" fmla="*/ 18 h 170"/>
                  <a:gd name="T8" fmla="*/ 114 w 119"/>
                  <a:gd name="T9" fmla="*/ 33 h 170"/>
                  <a:gd name="T10" fmla="*/ 119 w 119"/>
                  <a:gd name="T11" fmla="*/ 49 h 170"/>
                  <a:gd name="T12" fmla="*/ 118 w 119"/>
                  <a:gd name="T13" fmla="*/ 68 h 170"/>
                  <a:gd name="T14" fmla="*/ 116 w 119"/>
                  <a:gd name="T15" fmla="*/ 93 h 170"/>
                  <a:gd name="T16" fmla="*/ 116 w 119"/>
                  <a:gd name="T17" fmla="*/ 100 h 170"/>
                  <a:gd name="T18" fmla="*/ 117 w 119"/>
                  <a:gd name="T19" fmla="*/ 107 h 170"/>
                  <a:gd name="T20" fmla="*/ 116 w 119"/>
                  <a:gd name="T21" fmla="*/ 125 h 170"/>
                  <a:gd name="T22" fmla="*/ 108 w 119"/>
                  <a:gd name="T23" fmla="*/ 142 h 170"/>
                  <a:gd name="T24" fmla="*/ 98 w 119"/>
                  <a:gd name="T25" fmla="*/ 155 h 170"/>
                  <a:gd name="T26" fmla="*/ 83 w 119"/>
                  <a:gd name="T27" fmla="*/ 165 h 170"/>
                  <a:gd name="T28" fmla="*/ 64 w 119"/>
                  <a:gd name="T29" fmla="*/ 170 h 170"/>
                  <a:gd name="T30" fmla="*/ 62 w 119"/>
                  <a:gd name="T31" fmla="*/ 170 h 170"/>
                  <a:gd name="T32" fmla="*/ 59 w 119"/>
                  <a:gd name="T33" fmla="*/ 170 h 170"/>
                  <a:gd name="T34" fmla="*/ 42 w 119"/>
                  <a:gd name="T35" fmla="*/ 168 h 170"/>
                  <a:gd name="T36" fmla="*/ 27 w 119"/>
                  <a:gd name="T37" fmla="*/ 160 h 170"/>
                  <a:gd name="T38" fmla="*/ 14 w 119"/>
                  <a:gd name="T39" fmla="*/ 150 h 170"/>
                  <a:gd name="T40" fmla="*/ 5 w 119"/>
                  <a:gd name="T41" fmla="*/ 135 h 170"/>
                  <a:gd name="T42" fmla="*/ 1 w 119"/>
                  <a:gd name="T43" fmla="*/ 118 h 170"/>
                  <a:gd name="T44" fmla="*/ 0 w 119"/>
                  <a:gd name="T45" fmla="*/ 93 h 170"/>
                  <a:gd name="T46" fmla="*/ 1 w 119"/>
                  <a:gd name="T47" fmla="*/ 70 h 170"/>
                  <a:gd name="T48" fmla="*/ 5 w 119"/>
                  <a:gd name="T49" fmla="*/ 45 h 170"/>
                  <a:gd name="T50" fmla="*/ 11 w 119"/>
                  <a:gd name="T51" fmla="*/ 28 h 170"/>
                  <a:gd name="T52" fmla="*/ 22 w 119"/>
                  <a:gd name="T53" fmla="*/ 15 h 170"/>
                  <a:gd name="T54" fmla="*/ 36 w 119"/>
                  <a:gd name="T55" fmla="*/ 5 h 170"/>
                  <a:gd name="T56" fmla="*/ 54 w 119"/>
                  <a:gd name="T5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9" h="170">
                    <a:moveTo>
                      <a:pt x="54" y="0"/>
                    </a:moveTo>
                    <a:lnTo>
                      <a:pt x="73" y="1"/>
                    </a:lnTo>
                    <a:lnTo>
                      <a:pt x="90" y="7"/>
                    </a:lnTo>
                    <a:lnTo>
                      <a:pt x="104" y="18"/>
                    </a:lnTo>
                    <a:lnTo>
                      <a:pt x="114" y="33"/>
                    </a:lnTo>
                    <a:lnTo>
                      <a:pt x="119" y="49"/>
                    </a:lnTo>
                    <a:lnTo>
                      <a:pt x="118" y="68"/>
                    </a:lnTo>
                    <a:lnTo>
                      <a:pt x="116" y="93"/>
                    </a:lnTo>
                    <a:lnTo>
                      <a:pt x="116" y="100"/>
                    </a:lnTo>
                    <a:lnTo>
                      <a:pt x="117" y="107"/>
                    </a:lnTo>
                    <a:lnTo>
                      <a:pt x="116" y="125"/>
                    </a:lnTo>
                    <a:lnTo>
                      <a:pt x="108" y="142"/>
                    </a:lnTo>
                    <a:lnTo>
                      <a:pt x="98" y="155"/>
                    </a:lnTo>
                    <a:lnTo>
                      <a:pt x="83" y="165"/>
                    </a:lnTo>
                    <a:lnTo>
                      <a:pt x="64" y="170"/>
                    </a:lnTo>
                    <a:lnTo>
                      <a:pt x="62" y="170"/>
                    </a:lnTo>
                    <a:lnTo>
                      <a:pt x="59" y="170"/>
                    </a:lnTo>
                    <a:lnTo>
                      <a:pt x="42" y="168"/>
                    </a:lnTo>
                    <a:lnTo>
                      <a:pt x="27" y="160"/>
                    </a:lnTo>
                    <a:lnTo>
                      <a:pt x="14" y="150"/>
                    </a:lnTo>
                    <a:lnTo>
                      <a:pt x="5" y="135"/>
                    </a:lnTo>
                    <a:lnTo>
                      <a:pt x="1" y="118"/>
                    </a:lnTo>
                    <a:lnTo>
                      <a:pt x="0" y="93"/>
                    </a:lnTo>
                    <a:lnTo>
                      <a:pt x="1" y="70"/>
                    </a:lnTo>
                    <a:lnTo>
                      <a:pt x="5" y="45"/>
                    </a:lnTo>
                    <a:lnTo>
                      <a:pt x="11" y="28"/>
                    </a:lnTo>
                    <a:lnTo>
                      <a:pt x="22" y="15"/>
                    </a:lnTo>
                    <a:lnTo>
                      <a:pt x="36" y="5"/>
                    </a:lnTo>
                    <a:lnTo>
                      <a:pt x="54"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28" name="Freeform 24">
                <a:extLst>
                  <a:ext uri="{FF2B5EF4-FFF2-40B4-BE49-F238E27FC236}">
                    <a16:creationId xmlns:a16="http://schemas.microsoft.com/office/drawing/2014/main" id="{EEABF403-CCA9-4553-AF14-1F9849AB85C2}"/>
                  </a:ext>
                </a:extLst>
              </p:cNvPr>
              <p:cNvSpPr>
                <a:spLocks/>
              </p:cNvSpPr>
              <p:nvPr/>
            </p:nvSpPr>
            <p:spPr bwMode="auto">
              <a:xfrm>
                <a:off x="5384801" y="3022600"/>
                <a:ext cx="22225" cy="30163"/>
              </a:xfrm>
              <a:custGeom>
                <a:avLst/>
                <a:gdLst>
                  <a:gd name="T0" fmla="*/ 61 w 130"/>
                  <a:gd name="T1" fmla="*/ 0 h 169"/>
                  <a:gd name="T2" fmla="*/ 79 w 130"/>
                  <a:gd name="T3" fmla="*/ 5 h 169"/>
                  <a:gd name="T4" fmla="*/ 94 w 130"/>
                  <a:gd name="T5" fmla="*/ 13 h 169"/>
                  <a:gd name="T6" fmla="*/ 107 w 130"/>
                  <a:gd name="T7" fmla="*/ 26 h 169"/>
                  <a:gd name="T8" fmla="*/ 114 w 130"/>
                  <a:gd name="T9" fmla="*/ 43 h 169"/>
                  <a:gd name="T10" fmla="*/ 128 w 130"/>
                  <a:gd name="T11" fmla="*/ 97 h 169"/>
                  <a:gd name="T12" fmla="*/ 130 w 130"/>
                  <a:gd name="T13" fmla="*/ 112 h 169"/>
                  <a:gd name="T14" fmla="*/ 128 w 130"/>
                  <a:gd name="T15" fmla="*/ 127 h 169"/>
                  <a:gd name="T16" fmla="*/ 123 w 130"/>
                  <a:gd name="T17" fmla="*/ 141 h 169"/>
                  <a:gd name="T18" fmla="*/ 114 w 130"/>
                  <a:gd name="T19" fmla="*/ 152 h 169"/>
                  <a:gd name="T20" fmla="*/ 101 w 130"/>
                  <a:gd name="T21" fmla="*/ 162 h 169"/>
                  <a:gd name="T22" fmla="*/ 87 w 130"/>
                  <a:gd name="T23" fmla="*/ 167 h 169"/>
                  <a:gd name="T24" fmla="*/ 80 w 130"/>
                  <a:gd name="T25" fmla="*/ 169 h 169"/>
                  <a:gd name="T26" fmla="*/ 72 w 130"/>
                  <a:gd name="T27" fmla="*/ 169 h 169"/>
                  <a:gd name="T28" fmla="*/ 57 w 130"/>
                  <a:gd name="T29" fmla="*/ 167 h 169"/>
                  <a:gd name="T30" fmla="*/ 43 w 130"/>
                  <a:gd name="T31" fmla="*/ 162 h 169"/>
                  <a:gd name="T32" fmla="*/ 31 w 130"/>
                  <a:gd name="T33" fmla="*/ 152 h 169"/>
                  <a:gd name="T34" fmla="*/ 23 w 130"/>
                  <a:gd name="T35" fmla="*/ 141 h 169"/>
                  <a:gd name="T36" fmla="*/ 16 w 130"/>
                  <a:gd name="T37" fmla="*/ 127 h 169"/>
                  <a:gd name="T38" fmla="*/ 2 w 130"/>
                  <a:gd name="T39" fmla="*/ 73 h 169"/>
                  <a:gd name="T40" fmla="*/ 0 w 130"/>
                  <a:gd name="T41" fmla="*/ 58 h 169"/>
                  <a:gd name="T42" fmla="*/ 2 w 130"/>
                  <a:gd name="T43" fmla="*/ 43 h 169"/>
                  <a:gd name="T44" fmla="*/ 8 w 130"/>
                  <a:gd name="T45" fmla="*/ 29 h 169"/>
                  <a:gd name="T46" fmla="*/ 16 w 130"/>
                  <a:gd name="T47" fmla="*/ 17 h 169"/>
                  <a:gd name="T48" fmla="*/ 28 w 130"/>
                  <a:gd name="T49" fmla="*/ 9 h 169"/>
                  <a:gd name="T50" fmla="*/ 43 w 130"/>
                  <a:gd name="T51" fmla="*/ 2 h 169"/>
                  <a:gd name="T52" fmla="*/ 61 w 130"/>
                  <a:gd name="T5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0" h="169">
                    <a:moveTo>
                      <a:pt x="61" y="0"/>
                    </a:moveTo>
                    <a:lnTo>
                      <a:pt x="79" y="5"/>
                    </a:lnTo>
                    <a:lnTo>
                      <a:pt x="94" y="13"/>
                    </a:lnTo>
                    <a:lnTo>
                      <a:pt x="107" y="26"/>
                    </a:lnTo>
                    <a:lnTo>
                      <a:pt x="114" y="43"/>
                    </a:lnTo>
                    <a:lnTo>
                      <a:pt x="128" y="97"/>
                    </a:lnTo>
                    <a:lnTo>
                      <a:pt x="130" y="112"/>
                    </a:lnTo>
                    <a:lnTo>
                      <a:pt x="128" y="127"/>
                    </a:lnTo>
                    <a:lnTo>
                      <a:pt x="123" y="141"/>
                    </a:lnTo>
                    <a:lnTo>
                      <a:pt x="114" y="152"/>
                    </a:lnTo>
                    <a:lnTo>
                      <a:pt x="101" y="162"/>
                    </a:lnTo>
                    <a:lnTo>
                      <a:pt x="87" y="167"/>
                    </a:lnTo>
                    <a:lnTo>
                      <a:pt x="80" y="169"/>
                    </a:lnTo>
                    <a:lnTo>
                      <a:pt x="72" y="169"/>
                    </a:lnTo>
                    <a:lnTo>
                      <a:pt x="57" y="167"/>
                    </a:lnTo>
                    <a:lnTo>
                      <a:pt x="43" y="162"/>
                    </a:lnTo>
                    <a:lnTo>
                      <a:pt x="31" y="152"/>
                    </a:lnTo>
                    <a:lnTo>
                      <a:pt x="23" y="141"/>
                    </a:lnTo>
                    <a:lnTo>
                      <a:pt x="16" y="127"/>
                    </a:lnTo>
                    <a:lnTo>
                      <a:pt x="2" y="73"/>
                    </a:lnTo>
                    <a:lnTo>
                      <a:pt x="0" y="58"/>
                    </a:lnTo>
                    <a:lnTo>
                      <a:pt x="2" y="43"/>
                    </a:lnTo>
                    <a:lnTo>
                      <a:pt x="8" y="29"/>
                    </a:lnTo>
                    <a:lnTo>
                      <a:pt x="16" y="17"/>
                    </a:lnTo>
                    <a:lnTo>
                      <a:pt x="28" y="9"/>
                    </a:lnTo>
                    <a:lnTo>
                      <a:pt x="43" y="2"/>
                    </a:lnTo>
                    <a:lnTo>
                      <a:pt x="61"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29" name="Freeform 25">
                <a:extLst>
                  <a:ext uri="{FF2B5EF4-FFF2-40B4-BE49-F238E27FC236}">
                    <a16:creationId xmlns:a16="http://schemas.microsoft.com/office/drawing/2014/main" id="{83D733F4-D9F5-41FA-A6DA-D6B5252A8159}"/>
                  </a:ext>
                </a:extLst>
              </p:cNvPr>
              <p:cNvSpPr>
                <a:spLocks/>
              </p:cNvSpPr>
              <p:nvPr/>
            </p:nvSpPr>
            <p:spPr bwMode="auto">
              <a:xfrm>
                <a:off x="5435601" y="3214688"/>
                <a:ext cx="23813" cy="28575"/>
              </a:xfrm>
              <a:custGeom>
                <a:avLst/>
                <a:gdLst>
                  <a:gd name="T0" fmla="*/ 59 w 131"/>
                  <a:gd name="T1" fmla="*/ 0 h 169"/>
                  <a:gd name="T2" fmla="*/ 74 w 131"/>
                  <a:gd name="T3" fmla="*/ 2 h 169"/>
                  <a:gd name="T4" fmla="*/ 87 w 131"/>
                  <a:gd name="T5" fmla="*/ 8 h 169"/>
                  <a:gd name="T6" fmla="*/ 98 w 131"/>
                  <a:gd name="T7" fmla="*/ 17 h 169"/>
                  <a:gd name="T8" fmla="*/ 108 w 131"/>
                  <a:gd name="T9" fmla="*/ 29 h 169"/>
                  <a:gd name="T10" fmla="*/ 113 w 131"/>
                  <a:gd name="T11" fmla="*/ 43 h 169"/>
                  <a:gd name="T12" fmla="*/ 129 w 131"/>
                  <a:gd name="T13" fmla="*/ 97 h 169"/>
                  <a:gd name="T14" fmla="*/ 131 w 131"/>
                  <a:gd name="T15" fmla="*/ 112 h 169"/>
                  <a:gd name="T16" fmla="*/ 129 w 131"/>
                  <a:gd name="T17" fmla="*/ 127 h 169"/>
                  <a:gd name="T18" fmla="*/ 123 w 131"/>
                  <a:gd name="T19" fmla="*/ 141 h 169"/>
                  <a:gd name="T20" fmla="*/ 113 w 131"/>
                  <a:gd name="T21" fmla="*/ 152 h 169"/>
                  <a:gd name="T22" fmla="*/ 102 w 131"/>
                  <a:gd name="T23" fmla="*/ 161 h 169"/>
                  <a:gd name="T24" fmla="*/ 88 w 131"/>
                  <a:gd name="T25" fmla="*/ 167 h 169"/>
                  <a:gd name="T26" fmla="*/ 80 w 131"/>
                  <a:gd name="T27" fmla="*/ 168 h 169"/>
                  <a:gd name="T28" fmla="*/ 73 w 131"/>
                  <a:gd name="T29" fmla="*/ 169 h 169"/>
                  <a:gd name="T30" fmla="*/ 58 w 131"/>
                  <a:gd name="T31" fmla="*/ 167 h 169"/>
                  <a:gd name="T32" fmla="*/ 44 w 131"/>
                  <a:gd name="T33" fmla="*/ 162 h 169"/>
                  <a:gd name="T34" fmla="*/ 32 w 131"/>
                  <a:gd name="T35" fmla="*/ 152 h 169"/>
                  <a:gd name="T36" fmla="*/ 23 w 131"/>
                  <a:gd name="T37" fmla="*/ 141 h 169"/>
                  <a:gd name="T38" fmla="*/ 17 w 131"/>
                  <a:gd name="T39" fmla="*/ 127 h 169"/>
                  <a:gd name="T40" fmla="*/ 2 w 131"/>
                  <a:gd name="T41" fmla="*/ 72 h 169"/>
                  <a:gd name="T42" fmla="*/ 0 w 131"/>
                  <a:gd name="T43" fmla="*/ 58 h 169"/>
                  <a:gd name="T44" fmla="*/ 2 w 131"/>
                  <a:gd name="T45" fmla="*/ 43 h 169"/>
                  <a:gd name="T46" fmla="*/ 8 w 131"/>
                  <a:gd name="T47" fmla="*/ 29 h 169"/>
                  <a:gd name="T48" fmla="*/ 17 w 131"/>
                  <a:gd name="T49" fmla="*/ 17 h 169"/>
                  <a:gd name="T50" fmla="*/ 29 w 131"/>
                  <a:gd name="T51" fmla="*/ 9 h 169"/>
                  <a:gd name="T52" fmla="*/ 44 w 131"/>
                  <a:gd name="T53" fmla="*/ 2 h 169"/>
                  <a:gd name="T54" fmla="*/ 59 w 131"/>
                  <a:gd name="T5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1" h="169">
                    <a:moveTo>
                      <a:pt x="59" y="0"/>
                    </a:moveTo>
                    <a:lnTo>
                      <a:pt x="74" y="2"/>
                    </a:lnTo>
                    <a:lnTo>
                      <a:pt x="87" y="8"/>
                    </a:lnTo>
                    <a:lnTo>
                      <a:pt x="98" y="17"/>
                    </a:lnTo>
                    <a:lnTo>
                      <a:pt x="108" y="29"/>
                    </a:lnTo>
                    <a:lnTo>
                      <a:pt x="113" y="43"/>
                    </a:lnTo>
                    <a:lnTo>
                      <a:pt x="129" y="97"/>
                    </a:lnTo>
                    <a:lnTo>
                      <a:pt x="131" y="112"/>
                    </a:lnTo>
                    <a:lnTo>
                      <a:pt x="129" y="127"/>
                    </a:lnTo>
                    <a:lnTo>
                      <a:pt x="123" y="141"/>
                    </a:lnTo>
                    <a:lnTo>
                      <a:pt x="113" y="152"/>
                    </a:lnTo>
                    <a:lnTo>
                      <a:pt x="102" y="161"/>
                    </a:lnTo>
                    <a:lnTo>
                      <a:pt x="88" y="167"/>
                    </a:lnTo>
                    <a:lnTo>
                      <a:pt x="80" y="168"/>
                    </a:lnTo>
                    <a:lnTo>
                      <a:pt x="73" y="169"/>
                    </a:lnTo>
                    <a:lnTo>
                      <a:pt x="58" y="167"/>
                    </a:lnTo>
                    <a:lnTo>
                      <a:pt x="44" y="162"/>
                    </a:lnTo>
                    <a:lnTo>
                      <a:pt x="32" y="152"/>
                    </a:lnTo>
                    <a:lnTo>
                      <a:pt x="23" y="141"/>
                    </a:lnTo>
                    <a:lnTo>
                      <a:pt x="17" y="127"/>
                    </a:lnTo>
                    <a:lnTo>
                      <a:pt x="2" y="72"/>
                    </a:lnTo>
                    <a:lnTo>
                      <a:pt x="0" y="58"/>
                    </a:lnTo>
                    <a:lnTo>
                      <a:pt x="2" y="43"/>
                    </a:lnTo>
                    <a:lnTo>
                      <a:pt x="8" y="29"/>
                    </a:lnTo>
                    <a:lnTo>
                      <a:pt x="17" y="17"/>
                    </a:lnTo>
                    <a:lnTo>
                      <a:pt x="29" y="9"/>
                    </a:lnTo>
                    <a:lnTo>
                      <a:pt x="44" y="2"/>
                    </a:lnTo>
                    <a:lnTo>
                      <a:pt x="59"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30" name="Freeform 26">
                <a:extLst>
                  <a:ext uri="{FF2B5EF4-FFF2-40B4-BE49-F238E27FC236}">
                    <a16:creationId xmlns:a16="http://schemas.microsoft.com/office/drawing/2014/main" id="{6273B646-1C5F-4630-9944-7B461BBD13A4}"/>
                  </a:ext>
                </a:extLst>
              </p:cNvPr>
              <p:cNvSpPr>
                <a:spLocks/>
              </p:cNvSpPr>
              <p:nvPr/>
            </p:nvSpPr>
            <p:spPr bwMode="auto">
              <a:xfrm>
                <a:off x="5370513" y="2974975"/>
                <a:ext cx="23813" cy="30163"/>
              </a:xfrm>
              <a:custGeom>
                <a:avLst/>
                <a:gdLst>
                  <a:gd name="T0" fmla="*/ 61 w 130"/>
                  <a:gd name="T1" fmla="*/ 0 h 168"/>
                  <a:gd name="T2" fmla="*/ 79 w 130"/>
                  <a:gd name="T3" fmla="*/ 3 h 168"/>
                  <a:gd name="T4" fmla="*/ 94 w 130"/>
                  <a:gd name="T5" fmla="*/ 13 h 168"/>
                  <a:gd name="T6" fmla="*/ 105 w 130"/>
                  <a:gd name="T7" fmla="*/ 26 h 168"/>
                  <a:gd name="T8" fmla="*/ 113 w 130"/>
                  <a:gd name="T9" fmla="*/ 43 h 168"/>
                  <a:gd name="T10" fmla="*/ 128 w 130"/>
                  <a:gd name="T11" fmla="*/ 97 h 168"/>
                  <a:gd name="T12" fmla="*/ 130 w 130"/>
                  <a:gd name="T13" fmla="*/ 112 h 168"/>
                  <a:gd name="T14" fmla="*/ 128 w 130"/>
                  <a:gd name="T15" fmla="*/ 127 h 168"/>
                  <a:gd name="T16" fmla="*/ 123 w 130"/>
                  <a:gd name="T17" fmla="*/ 140 h 168"/>
                  <a:gd name="T18" fmla="*/ 113 w 130"/>
                  <a:gd name="T19" fmla="*/ 151 h 168"/>
                  <a:gd name="T20" fmla="*/ 101 w 130"/>
                  <a:gd name="T21" fmla="*/ 161 h 168"/>
                  <a:gd name="T22" fmla="*/ 87 w 130"/>
                  <a:gd name="T23" fmla="*/ 166 h 168"/>
                  <a:gd name="T24" fmla="*/ 80 w 130"/>
                  <a:gd name="T25" fmla="*/ 168 h 168"/>
                  <a:gd name="T26" fmla="*/ 72 w 130"/>
                  <a:gd name="T27" fmla="*/ 168 h 168"/>
                  <a:gd name="T28" fmla="*/ 57 w 130"/>
                  <a:gd name="T29" fmla="*/ 166 h 168"/>
                  <a:gd name="T30" fmla="*/ 43 w 130"/>
                  <a:gd name="T31" fmla="*/ 161 h 168"/>
                  <a:gd name="T32" fmla="*/ 31 w 130"/>
                  <a:gd name="T33" fmla="*/ 152 h 168"/>
                  <a:gd name="T34" fmla="*/ 23 w 130"/>
                  <a:gd name="T35" fmla="*/ 141 h 168"/>
                  <a:gd name="T36" fmla="*/ 16 w 130"/>
                  <a:gd name="T37" fmla="*/ 127 h 168"/>
                  <a:gd name="T38" fmla="*/ 1 w 130"/>
                  <a:gd name="T39" fmla="*/ 73 h 168"/>
                  <a:gd name="T40" fmla="*/ 0 w 130"/>
                  <a:gd name="T41" fmla="*/ 57 h 168"/>
                  <a:gd name="T42" fmla="*/ 1 w 130"/>
                  <a:gd name="T43" fmla="*/ 42 h 168"/>
                  <a:gd name="T44" fmla="*/ 8 w 130"/>
                  <a:gd name="T45" fmla="*/ 29 h 168"/>
                  <a:gd name="T46" fmla="*/ 16 w 130"/>
                  <a:gd name="T47" fmla="*/ 17 h 168"/>
                  <a:gd name="T48" fmla="*/ 28 w 130"/>
                  <a:gd name="T49" fmla="*/ 8 h 168"/>
                  <a:gd name="T50" fmla="*/ 43 w 130"/>
                  <a:gd name="T51" fmla="*/ 2 h 168"/>
                  <a:gd name="T52" fmla="*/ 61 w 130"/>
                  <a:gd name="T5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0" h="168">
                    <a:moveTo>
                      <a:pt x="61" y="0"/>
                    </a:moveTo>
                    <a:lnTo>
                      <a:pt x="79" y="3"/>
                    </a:lnTo>
                    <a:lnTo>
                      <a:pt x="94" y="13"/>
                    </a:lnTo>
                    <a:lnTo>
                      <a:pt x="105" y="26"/>
                    </a:lnTo>
                    <a:lnTo>
                      <a:pt x="113" y="43"/>
                    </a:lnTo>
                    <a:lnTo>
                      <a:pt x="128" y="97"/>
                    </a:lnTo>
                    <a:lnTo>
                      <a:pt x="130" y="112"/>
                    </a:lnTo>
                    <a:lnTo>
                      <a:pt x="128" y="127"/>
                    </a:lnTo>
                    <a:lnTo>
                      <a:pt x="123" y="140"/>
                    </a:lnTo>
                    <a:lnTo>
                      <a:pt x="113" y="151"/>
                    </a:lnTo>
                    <a:lnTo>
                      <a:pt x="101" y="161"/>
                    </a:lnTo>
                    <a:lnTo>
                      <a:pt x="87" y="166"/>
                    </a:lnTo>
                    <a:lnTo>
                      <a:pt x="80" y="168"/>
                    </a:lnTo>
                    <a:lnTo>
                      <a:pt x="72" y="168"/>
                    </a:lnTo>
                    <a:lnTo>
                      <a:pt x="57" y="166"/>
                    </a:lnTo>
                    <a:lnTo>
                      <a:pt x="43" y="161"/>
                    </a:lnTo>
                    <a:lnTo>
                      <a:pt x="31" y="152"/>
                    </a:lnTo>
                    <a:lnTo>
                      <a:pt x="23" y="141"/>
                    </a:lnTo>
                    <a:lnTo>
                      <a:pt x="16" y="127"/>
                    </a:lnTo>
                    <a:lnTo>
                      <a:pt x="1" y="73"/>
                    </a:lnTo>
                    <a:lnTo>
                      <a:pt x="0" y="57"/>
                    </a:lnTo>
                    <a:lnTo>
                      <a:pt x="1" y="42"/>
                    </a:lnTo>
                    <a:lnTo>
                      <a:pt x="8" y="29"/>
                    </a:lnTo>
                    <a:lnTo>
                      <a:pt x="16" y="17"/>
                    </a:lnTo>
                    <a:lnTo>
                      <a:pt x="28" y="8"/>
                    </a:lnTo>
                    <a:lnTo>
                      <a:pt x="43" y="2"/>
                    </a:lnTo>
                    <a:lnTo>
                      <a:pt x="61"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31" name="Freeform 27">
                <a:extLst>
                  <a:ext uri="{FF2B5EF4-FFF2-40B4-BE49-F238E27FC236}">
                    <a16:creationId xmlns:a16="http://schemas.microsoft.com/office/drawing/2014/main" id="{43D61452-FCCD-4068-9A21-410810090E23}"/>
                  </a:ext>
                </a:extLst>
              </p:cNvPr>
              <p:cNvSpPr>
                <a:spLocks/>
              </p:cNvSpPr>
              <p:nvPr/>
            </p:nvSpPr>
            <p:spPr bwMode="auto">
              <a:xfrm>
                <a:off x="5375276" y="2849563"/>
                <a:ext cx="30163" cy="23813"/>
              </a:xfrm>
              <a:custGeom>
                <a:avLst/>
                <a:gdLst>
                  <a:gd name="T0" fmla="*/ 116 w 169"/>
                  <a:gd name="T1" fmla="*/ 0 h 128"/>
                  <a:gd name="T2" fmla="*/ 133 w 169"/>
                  <a:gd name="T3" fmla="*/ 4 h 128"/>
                  <a:gd name="T4" fmla="*/ 148 w 169"/>
                  <a:gd name="T5" fmla="*/ 12 h 128"/>
                  <a:gd name="T6" fmla="*/ 160 w 169"/>
                  <a:gd name="T7" fmla="*/ 25 h 128"/>
                  <a:gd name="T8" fmla="*/ 167 w 169"/>
                  <a:gd name="T9" fmla="*/ 42 h 128"/>
                  <a:gd name="T10" fmla="*/ 169 w 169"/>
                  <a:gd name="T11" fmla="*/ 60 h 128"/>
                  <a:gd name="T12" fmla="*/ 166 w 169"/>
                  <a:gd name="T13" fmla="*/ 78 h 128"/>
                  <a:gd name="T14" fmla="*/ 156 w 169"/>
                  <a:gd name="T15" fmla="*/ 93 h 128"/>
                  <a:gd name="T16" fmla="*/ 144 w 169"/>
                  <a:gd name="T17" fmla="*/ 105 h 128"/>
                  <a:gd name="T18" fmla="*/ 126 w 169"/>
                  <a:gd name="T19" fmla="*/ 112 h 128"/>
                  <a:gd name="T20" fmla="*/ 72 w 169"/>
                  <a:gd name="T21" fmla="*/ 127 h 128"/>
                  <a:gd name="T22" fmla="*/ 64 w 169"/>
                  <a:gd name="T23" fmla="*/ 128 h 128"/>
                  <a:gd name="T24" fmla="*/ 57 w 169"/>
                  <a:gd name="T25" fmla="*/ 128 h 128"/>
                  <a:gd name="T26" fmla="*/ 41 w 169"/>
                  <a:gd name="T27" fmla="*/ 127 h 128"/>
                  <a:gd name="T28" fmla="*/ 29 w 169"/>
                  <a:gd name="T29" fmla="*/ 121 h 128"/>
                  <a:gd name="T30" fmla="*/ 17 w 169"/>
                  <a:gd name="T31" fmla="*/ 112 h 128"/>
                  <a:gd name="T32" fmla="*/ 7 w 169"/>
                  <a:gd name="T33" fmla="*/ 101 h 128"/>
                  <a:gd name="T34" fmla="*/ 1 w 169"/>
                  <a:gd name="T35" fmla="*/ 87 h 128"/>
                  <a:gd name="T36" fmla="*/ 0 w 169"/>
                  <a:gd name="T37" fmla="*/ 71 h 128"/>
                  <a:gd name="T38" fmla="*/ 1 w 169"/>
                  <a:gd name="T39" fmla="*/ 56 h 128"/>
                  <a:gd name="T40" fmla="*/ 7 w 169"/>
                  <a:gd name="T41" fmla="*/ 43 h 128"/>
                  <a:gd name="T42" fmla="*/ 16 w 169"/>
                  <a:gd name="T43" fmla="*/ 32 h 128"/>
                  <a:gd name="T44" fmla="*/ 28 w 169"/>
                  <a:gd name="T45" fmla="*/ 22 h 128"/>
                  <a:gd name="T46" fmla="*/ 41 w 169"/>
                  <a:gd name="T47" fmla="*/ 17 h 128"/>
                  <a:gd name="T48" fmla="*/ 96 w 169"/>
                  <a:gd name="T49" fmla="*/ 2 h 128"/>
                  <a:gd name="T50" fmla="*/ 116 w 169"/>
                  <a:gd name="T5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28">
                    <a:moveTo>
                      <a:pt x="116" y="0"/>
                    </a:moveTo>
                    <a:lnTo>
                      <a:pt x="133" y="4"/>
                    </a:lnTo>
                    <a:lnTo>
                      <a:pt x="148" y="12"/>
                    </a:lnTo>
                    <a:lnTo>
                      <a:pt x="160" y="25"/>
                    </a:lnTo>
                    <a:lnTo>
                      <a:pt x="167" y="42"/>
                    </a:lnTo>
                    <a:lnTo>
                      <a:pt x="169" y="60"/>
                    </a:lnTo>
                    <a:lnTo>
                      <a:pt x="166" y="78"/>
                    </a:lnTo>
                    <a:lnTo>
                      <a:pt x="156" y="93"/>
                    </a:lnTo>
                    <a:lnTo>
                      <a:pt x="144" y="105"/>
                    </a:lnTo>
                    <a:lnTo>
                      <a:pt x="126" y="112"/>
                    </a:lnTo>
                    <a:lnTo>
                      <a:pt x="72" y="127"/>
                    </a:lnTo>
                    <a:lnTo>
                      <a:pt x="64" y="128"/>
                    </a:lnTo>
                    <a:lnTo>
                      <a:pt x="57" y="128"/>
                    </a:lnTo>
                    <a:lnTo>
                      <a:pt x="41" y="127"/>
                    </a:lnTo>
                    <a:lnTo>
                      <a:pt x="29" y="121"/>
                    </a:lnTo>
                    <a:lnTo>
                      <a:pt x="17" y="112"/>
                    </a:lnTo>
                    <a:lnTo>
                      <a:pt x="7" y="101"/>
                    </a:lnTo>
                    <a:lnTo>
                      <a:pt x="1" y="87"/>
                    </a:lnTo>
                    <a:lnTo>
                      <a:pt x="0" y="71"/>
                    </a:lnTo>
                    <a:lnTo>
                      <a:pt x="1" y="56"/>
                    </a:lnTo>
                    <a:lnTo>
                      <a:pt x="7" y="43"/>
                    </a:lnTo>
                    <a:lnTo>
                      <a:pt x="16" y="32"/>
                    </a:lnTo>
                    <a:lnTo>
                      <a:pt x="28" y="22"/>
                    </a:lnTo>
                    <a:lnTo>
                      <a:pt x="41" y="17"/>
                    </a:lnTo>
                    <a:lnTo>
                      <a:pt x="96" y="2"/>
                    </a:lnTo>
                    <a:lnTo>
                      <a:pt x="116"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32" name="Freeform 28">
                <a:extLst>
                  <a:ext uri="{FF2B5EF4-FFF2-40B4-BE49-F238E27FC236}">
                    <a16:creationId xmlns:a16="http://schemas.microsoft.com/office/drawing/2014/main" id="{C14EF8E7-5EBD-4974-A45D-9BED453A5E8E}"/>
                  </a:ext>
                </a:extLst>
              </p:cNvPr>
              <p:cNvSpPr>
                <a:spLocks/>
              </p:cNvSpPr>
              <p:nvPr/>
            </p:nvSpPr>
            <p:spPr bwMode="auto">
              <a:xfrm>
                <a:off x="5422901" y="2836863"/>
                <a:ext cx="30163" cy="23813"/>
              </a:xfrm>
              <a:custGeom>
                <a:avLst/>
                <a:gdLst>
                  <a:gd name="T0" fmla="*/ 116 w 170"/>
                  <a:gd name="T1" fmla="*/ 0 h 129"/>
                  <a:gd name="T2" fmla="*/ 133 w 170"/>
                  <a:gd name="T3" fmla="*/ 3 h 129"/>
                  <a:gd name="T4" fmla="*/ 149 w 170"/>
                  <a:gd name="T5" fmla="*/ 13 h 129"/>
                  <a:gd name="T6" fmla="*/ 161 w 170"/>
                  <a:gd name="T7" fmla="*/ 26 h 129"/>
                  <a:gd name="T8" fmla="*/ 168 w 170"/>
                  <a:gd name="T9" fmla="*/ 43 h 129"/>
                  <a:gd name="T10" fmla="*/ 170 w 170"/>
                  <a:gd name="T11" fmla="*/ 58 h 129"/>
                  <a:gd name="T12" fmla="*/ 168 w 170"/>
                  <a:gd name="T13" fmla="*/ 73 h 129"/>
                  <a:gd name="T14" fmla="*/ 162 w 170"/>
                  <a:gd name="T15" fmla="*/ 86 h 129"/>
                  <a:gd name="T16" fmla="*/ 153 w 170"/>
                  <a:gd name="T17" fmla="*/ 98 h 129"/>
                  <a:gd name="T18" fmla="*/ 141 w 170"/>
                  <a:gd name="T19" fmla="*/ 107 h 129"/>
                  <a:gd name="T20" fmla="*/ 127 w 170"/>
                  <a:gd name="T21" fmla="*/ 113 h 129"/>
                  <a:gd name="T22" fmla="*/ 73 w 170"/>
                  <a:gd name="T23" fmla="*/ 127 h 129"/>
                  <a:gd name="T24" fmla="*/ 65 w 170"/>
                  <a:gd name="T25" fmla="*/ 129 h 129"/>
                  <a:gd name="T26" fmla="*/ 58 w 170"/>
                  <a:gd name="T27" fmla="*/ 129 h 129"/>
                  <a:gd name="T28" fmla="*/ 43 w 170"/>
                  <a:gd name="T29" fmla="*/ 128 h 129"/>
                  <a:gd name="T30" fmla="*/ 29 w 170"/>
                  <a:gd name="T31" fmla="*/ 122 h 129"/>
                  <a:gd name="T32" fmla="*/ 17 w 170"/>
                  <a:gd name="T33" fmla="*/ 113 h 129"/>
                  <a:gd name="T34" fmla="*/ 7 w 170"/>
                  <a:gd name="T35" fmla="*/ 101 h 129"/>
                  <a:gd name="T36" fmla="*/ 2 w 170"/>
                  <a:gd name="T37" fmla="*/ 86 h 129"/>
                  <a:gd name="T38" fmla="*/ 0 w 170"/>
                  <a:gd name="T39" fmla="*/ 68 h 129"/>
                  <a:gd name="T40" fmla="*/ 4 w 170"/>
                  <a:gd name="T41" fmla="*/ 51 h 129"/>
                  <a:gd name="T42" fmla="*/ 12 w 170"/>
                  <a:gd name="T43" fmla="*/ 36 h 129"/>
                  <a:gd name="T44" fmla="*/ 25 w 170"/>
                  <a:gd name="T45" fmla="*/ 24 h 129"/>
                  <a:gd name="T46" fmla="*/ 43 w 170"/>
                  <a:gd name="T47" fmla="*/ 16 h 129"/>
                  <a:gd name="T48" fmla="*/ 97 w 170"/>
                  <a:gd name="T49" fmla="*/ 2 h 129"/>
                  <a:gd name="T50" fmla="*/ 116 w 170"/>
                  <a:gd name="T5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129">
                    <a:moveTo>
                      <a:pt x="116" y="0"/>
                    </a:moveTo>
                    <a:lnTo>
                      <a:pt x="133" y="3"/>
                    </a:lnTo>
                    <a:lnTo>
                      <a:pt x="149" y="13"/>
                    </a:lnTo>
                    <a:lnTo>
                      <a:pt x="161" y="26"/>
                    </a:lnTo>
                    <a:lnTo>
                      <a:pt x="168" y="43"/>
                    </a:lnTo>
                    <a:lnTo>
                      <a:pt x="170" y="58"/>
                    </a:lnTo>
                    <a:lnTo>
                      <a:pt x="168" y="73"/>
                    </a:lnTo>
                    <a:lnTo>
                      <a:pt x="162" y="86"/>
                    </a:lnTo>
                    <a:lnTo>
                      <a:pt x="153" y="98"/>
                    </a:lnTo>
                    <a:lnTo>
                      <a:pt x="141" y="107"/>
                    </a:lnTo>
                    <a:lnTo>
                      <a:pt x="127" y="113"/>
                    </a:lnTo>
                    <a:lnTo>
                      <a:pt x="73" y="127"/>
                    </a:lnTo>
                    <a:lnTo>
                      <a:pt x="65" y="129"/>
                    </a:lnTo>
                    <a:lnTo>
                      <a:pt x="58" y="129"/>
                    </a:lnTo>
                    <a:lnTo>
                      <a:pt x="43" y="128"/>
                    </a:lnTo>
                    <a:lnTo>
                      <a:pt x="29" y="122"/>
                    </a:lnTo>
                    <a:lnTo>
                      <a:pt x="17" y="113"/>
                    </a:lnTo>
                    <a:lnTo>
                      <a:pt x="7" y="101"/>
                    </a:lnTo>
                    <a:lnTo>
                      <a:pt x="2" y="86"/>
                    </a:lnTo>
                    <a:lnTo>
                      <a:pt x="0" y="68"/>
                    </a:lnTo>
                    <a:lnTo>
                      <a:pt x="4" y="51"/>
                    </a:lnTo>
                    <a:lnTo>
                      <a:pt x="12" y="36"/>
                    </a:lnTo>
                    <a:lnTo>
                      <a:pt x="25" y="24"/>
                    </a:lnTo>
                    <a:lnTo>
                      <a:pt x="43" y="16"/>
                    </a:lnTo>
                    <a:lnTo>
                      <a:pt x="97" y="2"/>
                    </a:lnTo>
                    <a:lnTo>
                      <a:pt x="116"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33" name="Freeform 29">
                <a:extLst>
                  <a:ext uri="{FF2B5EF4-FFF2-40B4-BE49-F238E27FC236}">
                    <a16:creationId xmlns:a16="http://schemas.microsoft.com/office/drawing/2014/main" id="{BA131413-0F39-435A-99C9-44A418B6C825}"/>
                  </a:ext>
                </a:extLst>
              </p:cNvPr>
              <p:cNvSpPr>
                <a:spLocks/>
              </p:cNvSpPr>
              <p:nvPr/>
            </p:nvSpPr>
            <p:spPr bwMode="auto">
              <a:xfrm>
                <a:off x="5422901" y="3167063"/>
                <a:ext cx="23813" cy="28575"/>
              </a:xfrm>
              <a:custGeom>
                <a:avLst/>
                <a:gdLst>
                  <a:gd name="T0" fmla="*/ 60 w 132"/>
                  <a:gd name="T1" fmla="*/ 0 h 168"/>
                  <a:gd name="T2" fmla="*/ 74 w 132"/>
                  <a:gd name="T3" fmla="*/ 1 h 168"/>
                  <a:gd name="T4" fmla="*/ 87 w 132"/>
                  <a:gd name="T5" fmla="*/ 7 h 168"/>
                  <a:gd name="T6" fmla="*/ 99 w 132"/>
                  <a:gd name="T7" fmla="*/ 16 h 168"/>
                  <a:gd name="T8" fmla="*/ 109 w 132"/>
                  <a:gd name="T9" fmla="*/ 28 h 168"/>
                  <a:gd name="T10" fmla="*/ 114 w 132"/>
                  <a:gd name="T11" fmla="*/ 41 h 168"/>
                  <a:gd name="T12" fmla="*/ 129 w 132"/>
                  <a:gd name="T13" fmla="*/ 97 h 168"/>
                  <a:gd name="T14" fmla="*/ 132 w 132"/>
                  <a:gd name="T15" fmla="*/ 112 h 168"/>
                  <a:gd name="T16" fmla="*/ 129 w 132"/>
                  <a:gd name="T17" fmla="*/ 127 h 168"/>
                  <a:gd name="T18" fmla="*/ 123 w 132"/>
                  <a:gd name="T19" fmla="*/ 139 h 168"/>
                  <a:gd name="T20" fmla="*/ 114 w 132"/>
                  <a:gd name="T21" fmla="*/ 151 h 168"/>
                  <a:gd name="T22" fmla="*/ 103 w 132"/>
                  <a:gd name="T23" fmla="*/ 161 h 168"/>
                  <a:gd name="T24" fmla="*/ 89 w 132"/>
                  <a:gd name="T25" fmla="*/ 167 h 168"/>
                  <a:gd name="T26" fmla="*/ 81 w 132"/>
                  <a:gd name="T27" fmla="*/ 168 h 168"/>
                  <a:gd name="T28" fmla="*/ 74 w 132"/>
                  <a:gd name="T29" fmla="*/ 168 h 168"/>
                  <a:gd name="T30" fmla="*/ 58 w 132"/>
                  <a:gd name="T31" fmla="*/ 167 h 168"/>
                  <a:gd name="T32" fmla="*/ 44 w 132"/>
                  <a:gd name="T33" fmla="*/ 161 h 168"/>
                  <a:gd name="T34" fmla="*/ 33 w 132"/>
                  <a:gd name="T35" fmla="*/ 152 h 168"/>
                  <a:gd name="T36" fmla="*/ 23 w 132"/>
                  <a:gd name="T37" fmla="*/ 140 h 168"/>
                  <a:gd name="T38" fmla="*/ 18 w 132"/>
                  <a:gd name="T39" fmla="*/ 125 h 168"/>
                  <a:gd name="T40" fmla="*/ 3 w 132"/>
                  <a:gd name="T41" fmla="*/ 71 h 168"/>
                  <a:gd name="T42" fmla="*/ 0 w 132"/>
                  <a:gd name="T43" fmla="*/ 53 h 168"/>
                  <a:gd name="T44" fmla="*/ 5 w 132"/>
                  <a:gd name="T45" fmla="*/ 36 h 168"/>
                  <a:gd name="T46" fmla="*/ 13 w 132"/>
                  <a:gd name="T47" fmla="*/ 21 h 168"/>
                  <a:gd name="T48" fmla="*/ 26 w 132"/>
                  <a:gd name="T49" fmla="*/ 8 h 168"/>
                  <a:gd name="T50" fmla="*/ 43 w 132"/>
                  <a:gd name="T51" fmla="*/ 1 h 168"/>
                  <a:gd name="T52" fmla="*/ 60 w 132"/>
                  <a:gd name="T5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 h="168">
                    <a:moveTo>
                      <a:pt x="60" y="0"/>
                    </a:moveTo>
                    <a:lnTo>
                      <a:pt x="74" y="1"/>
                    </a:lnTo>
                    <a:lnTo>
                      <a:pt x="87" y="7"/>
                    </a:lnTo>
                    <a:lnTo>
                      <a:pt x="99" y="16"/>
                    </a:lnTo>
                    <a:lnTo>
                      <a:pt x="109" y="28"/>
                    </a:lnTo>
                    <a:lnTo>
                      <a:pt x="114" y="41"/>
                    </a:lnTo>
                    <a:lnTo>
                      <a:pt x="129" y="97"/>
                    </a:lnTo>
                    <a:lnTo>
                      <a:pt x="132" y="112"/>
                    </a:lnTo>
                    <a:lnTo>
                      <a:pt x="129" y="127"/>
                    </a:lnTo>
                    <a:lnTo>
                      <a:pt x="123" y="139"/>
                    </a:lnTo>
                    <a:lnTo>
                      <a:pt x="114" y="151"/>
                    </a:lnTo>
                    <a:lnTo>
                      <a:pt x="103" y="161"/>
                    </a:lnTo>
                    <a:lnTo>
                      <a:pt x="89" y="167"/>
                    </a:lnTo>
                    <a:lnTo>
                      <a:pt x="81" y="168"/>
                    </a:lnTo>
                    <a:lnTo>
                      <a:pt x="74" y="168"/>
                    </a:lnTo>
                    <a:lnTo>
                      <a:pt x="58" y="167"/>
                    </a:lnTo>
                    <a:lnTo>
                      <a:pt x="44" y="161"/>
                    </a:lnTo>
                    <a:lnTo>
                      <a:pt x="33" y="152"/>
                    </a:lnTo>
                    <a:lnTo>
                      <a:pt x="23" y="140"/>
                    </a:lnTo>
                    <a:lnTo>
                      <a:pt x="18" y="125"/>
                    </a:lnTo>
                    <a:lnTo>
                      <a:pt x="3" y="71"/>
                    </a:lnTo>
                    <a:lnTo>
                      <a:pt x="0" y="53"/>
                    </a:lnTo>
                    <a:lnTo>
                      <a:pt x="5" y="36"/>
                    </a:lnTo>
                    <a:lnTo>
                      <a:pt x="13" y="21"/>
                    </a:lnTo>
                    <a:lnTo>
                      <a:pt x="26" y="8"/>
                    </a:lnTo>
                    <a:lnTo>
                      <a:pt x="43" y="1"/>
                    </a:lnTo>
                    <a:lnTo>
                      <a:pt x="60"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34" name="Freeform 30">
                <a:extLst>
                  <a:ext uri="{FF2B5EF4-FFF2-40B4-BE49-F238E27FC236}">
                    <a16:creationId xmlns:a16="http://schemas.microsoft.com/office/drawing/2014/main" id="{EA027F7E-2838-4757-967C-42C917FBB567}"/>
                  </a:ext>
                </a:extLst>
              </p:cNvPr>
              <p:cNvSpPr>
                <a:spLocks/>
              </p:cNvSpPr>
              <p:nvPr/>
            </p:nvSpPr>
            <p:spPr bwMode="auto">
              <a:xfrm>
                <a:off x="5397501" y="3071813"/>
                <a:ext cx="22225" cy="28575"/>
              </a:xfrm>
              <a:custGeom>
                <a:avLst/>
                <a:gdLst>
                  <a:gd name="T0" fmla="*/ 62 w 130"/>
                  <a:gd name="T1" fmla="*/ 0 h 168"/>
                  <a:gd name="T2" fmla="*/ 79 w 130"/>
                  <a:gd name="T3" fmla="*/ 3 h 168"/>
                  <a:gd name="T4" fmla="*/ 95 w 130"/>
                  <a:gd name="T5" fmla="*/ 12 h 168"/>
                  <a:gd name="T6" fmla="*/ 107 w 130"/>
                  <a:gd name="T7" fmla="*/ 25 h 168"/>
                  <a:gd name="T8" fmla="*/ 114 w 130"/>
                  <a:gd name="T9" fmla="*/ 42 h 168"/>
                  <a:gd name="T10" fmla="*/ 129 w 130"/>
                  <a:gd name="T11" fmla="*/ 96 h 168"/>
                  <a:gd name="T12" fmla="*/ 130 w 130"/>
                  <a:gd name="T13" fmla="*/ 111 h 168"/>
                  <a:gd name="T14" fmla="*/ 128 w 130"/>
                  <a:gd name="T15" fmla="*/ 126 h 168"/>
                  <a:gd name="T16" fmla="*/ 123 w 130"/>
                  <a:gd name="T17" fmla="*/ 139 h 168"/>
                  <a:gd name="T18" fmla="*/ 114 w 130"/>
                  <a:gd name="T19" fmla="*/ 151 h 168"/>
                  <a:gd name="T20" fmla="*/ 102 w 130"/>
                  <a:gd name="T21" fmla="*/ 160 h 168"/>
                  <a:gd name="T22" fmla="*/ 87 w 130"/>
                  <a:gd name="T23" fmla="*/ 167 h 168"/>
                  <a:gd name="T24" fmla="*/ 80 w 130"/>
                  <a:gd name="T25" fmla="*/ 168 h 168"/>
                  <a:gd name="T26" fmla="*/ 72 w 130"/>
                  <a:gd name="T27" fmla="*/ 168 h 168"/>
                  <a:gd name="T28" fmla="*/ 58 w 130"/>
                  <a:gd name="T29" fmla="*/ 166 h 168"/>
                  <a:gd name="T30" fmla="*/ 44 w 130"/>
                  <a:gd name="T31" fmla="*/ 160 h 168"/>
                  <a:gd name="T32" fmla="*/ 32 w 130"/>
                  <a:gd name="T33" fmla="*/ 152 h 168"/>
                  <a:gd name="T34" fmla="*/ 23 w 130"/>
                  <a:gd name="T35" fmla="*/ 140 h 168"/>
                  <a:gd name="T36" fmla="*/ 16 w 130"/>
                  <a:gd name="T37" fmla="*/ 125 h 168"/>
                  <a:gd name="T38" fmla="*/ 2 w 130"/>
                  <a:gd name="T39" fmla="*/ 72 h 168"/>
                  <a:gd name="T40" fmla="*/ 0 w 130"/>
                  <a:gd name="T41" fmla="*/ 56 h 168"/>
                  <a:gd name="T42" fmla="*/ 2 w 130"/>
                  <a:gd name="T43" fmla="*/ 41 h 168"/>
                  <a:gd name="T44" fmla="*/ 8 w 130"/>
                  <a:gd name="T45" fmla="*/ 28 h 168"/>
                  <a:gd name="T46" fmla="*/ 17 w 130"/>
                  <a:gd name="T47" fmla="*/ 17 h 168"/>
                  <a:gd name="T48" fmla="*/ 29 w 130"/>
                  <a:gd name="T49" fmla="*/ 7 h 168"/>
                  <a:gd name="T50" fmla="*/ 43 w 130"/>
                  <a:gd name="T51" fmla="*/ 2 h 168"/>
                  <a:gd name="T52" fmla="*/ 62 w 130"/>
                  <a:gd name="T5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0" h="168">
                    <a:moveTo>
                      <a:pt x="62" y="0"/>
                    </a:moveTo>
                    <a:lnTo>
                      <a:pt x="79" y="3"/>
                    </a:lnTo>
                    <a:lnTo>
                      <a:pt x="95" y="12"/>
                    </a:lnTo>
                    <a:lnTo>
                      <a:pt x="107" y="25"/>
                    </a:lnTo>
                    <a:lnTo>
                      <a:pt x="114" y="42"/>
                    </a:lnTo>
                    <a:lnTo>
                      <a:pt x="129" y="96"/>
                    </a:lnTo>
                    <a:lnTo>
                      <a:pt x="130" y="111"/>
                    </a:lnTo>
                    <a:lnTo>
                      <a:pt x="128" y="126"/>
                    </a:lnTo>
                    <a:lnTo>
                      <a:pt x="123" y="139"/>
                    </a:lnTo>
                    <a:lnTo>
                      <a:pt x="114" y="151"/>
                    </a:lnTo>
                    <a:lnTo>
                      <a:pt x="102" y="160"/>
                    </a:lnTo>
                    <a:lnTo>
                      <a:pt x="87" y="167"/>
                    </a:lnTo>
                    <a:lnTo>
                      <a:pt x="80" y="168"/>
                    </a:lnTo>
                    <a:lnTo>
                      <a:pt x="72" y="168"/>
                    </a:lnTo>
                    <a:lnTo>
                      <a:pt x="58" y="166"/>
                    </a:lnTo>
                    <a:lnTo>
                      <a:pt x="44" y="160"/>
                    </a:lnTo>
                    <a:lnTo>
                      <a:pt x="32" y="152"/>
                    </a:lnTo>
                    <a:lnTo>
                      <a:pt x="23" y="140"/>
                    </a:lnTo>
                    <a:lnTo>
                      <a:pt x="16" y="125"/>
                    </a:lnTo>
                    <a:lnTo>
                      <a:pt x="2" y="72"/>
                    </a:lnTo>
                    <a:lnTo>
                      <a:pt x="0" y="56"/>
                    </a:lnTo>
                    <a:lnTo>
                      <a:pt x="2" y="41"/>
                    </a:lnTo>
                    <a:lnTo>
                      <a:pt x="8" y="28"/>
                    </a:lnTo>
                    <a:lnTo>
                      <a:pt x="17" y="17"/>
                    </a:lnTo>
                    <a:lnTo>
                      <a:pt x="29" y="7"/>
                    </a:lnTo>
                    <a:lnTo>
                      <a:pt x="43" y="2"/>
                    </a:lnTo>
                    <a:lnTo>
                      <a:pt x="62"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35" name="Freeform 31">
                <a:extLst>
                  <a:ext uri="{FF2B5EF4-FFF2-40B4-BE49-F238E27FC236}">
                    <a16:creationId xmlns:a16="http://schemas.microsoft.com/office/drawing/2014/main" id="{C23CBCA3-3F32-4611-954B-A3AF3F52FFA3}"/>
                  </a:ext>
                </a:extLst>
              </p:cNvPr>
              <p:cNvSpPr>
                <a:spLocks/>
              </p:cNvSpPr>
              <p:nvPr/>
            </p:nvSpPr>
            <p:spPr bwMode="auto">
              <a:xfrm>
                <a:off x="5410201" y="3119438"/>
                <a:ext cx="22225" cy="28575"/>
              </a:xfrm>
              <a:custGeom>
                <a:avLst/>
                <a:gdLst>
                  <a:gd name="T0" fmla="*/ 62 w 131"/>
                  <a:gd name="T1" fmla="*/ 0 h 169"/>
                  <a:gd name="T2" fmla="*/ 80 w 131"/>
                  <a:gd name="T3" fmla="*/ 3 h 169"/>
                  <a:gd name="T4" fmla="*/ 95 w 131"/>
                  <a:gd name="T5" fmla="*/ 13 h 169"/>
                  <a:gd name="T6" fmla="*/ 107 w 131"/>
                  <a:gd name="T7" fmla="*/ 25 h 169"/>
                  <a:gd name="T8" fmla="*/ 114 w 131"/>
                  <a:gd name="T9" fmla="*/ 42 h 169"/>
                  <a:gd name="T10" fmla="*/ 129 w 131"/>
                  <a:gd name="T11" fmla="*/ 97 h 169"/>
                  <a:gd name="T12" fmla="*/ 131 w 131"/>
                  <a:gd name="T13" fmla="*/ 111 h 169"/>
                  <a:gd name="T14" fmla="*/ 129 w 131"/>
                  <a:gd name="T15" fmla="*/ 126 h 169"/>
                  <a:gd name="T16" fmla="*/ 123 w 131"/>
                  <a:gd name="T17" fmla="*/ 140 h 169"/>
                  <a:gd name="T18" fmla="*/ 114 w 131"/>
                  <a:gd name="T19" fmla="*/ 152 h 169"/>
                  <a:gd name="T20" fmla="*/ 102 w 131"/>
                  <a:gd name="T21" fmla="*/ 160 h 169"/>
                  <a:gd name="T22" fmla="*/ 88 w 131"/>
                  <a:gd name="T23" fmla="*/ 167 h 169"/>
                  <a:gd name="T24" fmla="*/ 81 w 131"/>
                  <a:gd name="T25" fmla="*/ 168 h 169"/>
                  <a:gd name="T26" fmla="*/ 73 w 131"/>
                  <a:gd name="T27" fmla="*/ 169 h 169"/>
                  <a:gd name="T28" fmla="*/ 58 w 131"/>
                  <a:gd name="T29" fmla="*/ 167 h 169"/>
                  <a:gd name="T30" fmla="*/ 44 w 131"/>
                  <a:gd name="T31" fmla="*/ 161 h 169"/>
                  <a:gd name="T32" fmla="*/ 33 w 131"/>
                  <a:gd name="T33" fmla="*/ 152 h 169"/>
                  <a:gd name="T34" fmla="*/ 23 w 131"/>
                  <a:gd name="T35" fmla="*/ 140 h 169"/>
                  <a:gd name="T36" fmla="*/ 18 w 131"/>
                  <a:gd name="T37" fmla="*/ 126 h 169"/>
                  <a:gd name="T38" fmla="*/ 2 w 131"/>
                  <a:gd name="T39" fmla="*/ 72 h 169"/>
                  <a:gd name="T40" fmla="*/ 0 w 131"/>
                  <a:gd name="T41" fmla="*/ 57 h 169"/>
                  <a:gd name="T42" fmla="*/ 2 w 131"/>
                  <a:gd name="T43" fmla="*/ 42 h 169"/>
                  <a:gd name="T44" fmla="*/ 8 w 131"/>
                  <a:gd name="T45" fmla="*/ 28 h 169"/>
                  <a:gd name="T46" fmla="*/ 18 w 131"/>
                  <a:gd name="T47" fmla="*/ 17 h 169"/>
                  <a:gd name="T48" fmla="*/ 29 w 131"/>
                  <a:gd name="T49" fmla="*/ 8 h 169"/>
                  <a:gd name="T50" fmla="*/ 43 w 131"/>
                  <a:gd name="T51" fmla="*/ 2 h 169"/>
                  <a:gd name="T52" fmla="*/ 62 w 131"/>
                  <a:gd name="T5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1" h="169">
                    <a:moveTo>
                      <a:pt x="62" y="0"/>
                    </a:moveTo>
                    <a:lnTo>
                      <a:pt x="80" y="3"/>
                    </a:lnTo>
                    <a:lnTo>
                      <a:pt x="95" y="13"/>
                    </a:lnTo>
                    <a:lnTo>
                      <a:pt x="107" y="25"/>
                    </a:lnTo>
                    <a:lnTo>
                      <a:pt x="114" y="42"/>
                    </a:lnTo>
                    <a:lnTo>
                      <a:pt x="129" y="97"/>
                    </a:lnTo>
                    <a:lnTo>
                      <a:pt x="131" y="111"/>
                    </a:lnTo>
                    <a:lnTo>
                      <a:pt x="129" y="126"/>
                    </a:lnTo>
                    <a:lnTo>
                      <a:pt x="123" y="140"/>
                    </a:lnTo>
                    <a:lnTo>
                      <a:pt x="114" y="152"/>
                    </a:lnTo>
                    <a:lnTo>
                      <a:pt x="102" y="160"/>
                    </a:lnTo>
                    <a:lnTo>
                      <a:pt x="88" y="167"/>
                    </a:lnTo>
                    <a:lnTo>
                      <a:pt x="81" y="168"/>
                    </a:lnTo>
                    <a:lnTo>
                      <a:pt x="73" y="169"/>
                    </a:lnTo>
                    <a:lnTo>
                      <a:pt x="58" y="167"/>
                    </a:lnTo>
                    <a:lnTo>
                      <a:pt x="44" y="161"/>
                    </a:lnTo>
                    <a:lnTo>
                      <a:pt x="33" y="152"/>
                    </a:lnTo>
                    <a:lnTo>
                      <a:pt x="23" y="140"/>
                    </a:lnTo>
                    <a:lnTo>
                      <a:pt x="18" y="126"/>
                    </a:lnTo>
                    <a:lnTo>
                      <a:pt x="2" y="72"/>
                    </a:lnTo>
                    <a:lnTo>
                      <a:pt x="0" y="57"/>
                    </a:lnTo>
                    <a:lnTo>
                      <a:pt x="2" y="42"/>
                    </a:lnTo>
                    <a:lnTo>
                      <a:pt x="8" y="28"/>
                    </a:lnTo>
                    <a:lnTo>
                      <a:pt x="18" y="17"/>
                    </a:lnTo>
                    <a:lnTo>
                      <a:pt x="29" y="8"/>
                    </a:lnTo>
                    <a:lnTo>
                      <a:pt x="43" y="2"/>
                    </a:lnTo>
                    <a:lnTo>
                      <a:pt x="62"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36" name="Freeform 32">
                <a:extLst>
                  <a:ext uri="{FF2B5EF4-FFF2-40B4-BE49-F238E27FC236}">
                    <a16:creationId xmlns:a16="http://schemas.microsoft.com/office/drawing/2014/main" id="{CF69991E-AC24-42C2-B259-A9020A032D43}"/>
                  </a:ext>
                </a:extLst>
              </p:cNvPr>
              <p:cNvSpPr>
                <a:spLocks/>
              </p:cNvSpPr>
              <p:nvPr/>
            </p:nvSpPr>
            <p:spPr bwMode="auto">
              <a:xfrm>
                <a:off x="5894388" y="2974975"/>
                <a:ext cx="23813" cy="30163"/>
              </a:xfrm>
              <a:custGeom>
                <a:avLst/>
                <a:gdLst>
                  <a:gd name="T0" fmla="*/ 69 w 131"/>
                  <a:gd name="T1" fmla="*/ 0 h 169"/>
                  <a:gd name="T2" fmla="*/ 88 w 131"/>
                  <a:gd name="T3" fmla="*/ 2 h 169"/>
                  <a:gd name="T4" fmla="*/ 102 w 131"/>
                  <a:gd name="T5" fmla="*/ 8 h 169"/>
                  <a:gd name="T6" fmla="*/ 114 w 131"/>
                  <a:gd name="T7" fmla="*/ 17 h 169"/>
                  <a:gd name="T8" fmla="*/ 122 w 131"/>
                  <a:gd name="T9" fmla="*/ 29 h 169"/>
                  <a:gd name="T10" fmla="*/ 129 w 131"/>
                  <a:gd name="T11" fmla="*/ 42 h 169"/>
                  <a:gd name="T12" fmla="*/ 131 w 131"/>
                  <a:gd name="T13" fmla="*/ 57 h 169"/>
                  <a:gd name="T14" fmla="*/ 129 w 131"/>
                  <a:gd name="T15" fmla="*/ 73 h 169"/>
                  <a:gd name="T16" fmla="*/ 114 w 131"/>
                  <a:gd name="T17" fmla="*/ 127 h 169"/>
                  <a:gd name="T18" fmla="*/ 108 w 131"/>
                  <a:gd name="T19" fmla="*/ 141 h 169"/>
                  <a:gd name="T20" fmla="*/ 99 w 131"/>
                  <a:gd name="T21" fmla="*/ 152 h 169"/>
                  <a:gd name="T22" fmla="*/ 87 w 131"/>
                  <a:gd name="T23" fmla="*/ 161 h 169"/>
                  <a:gd name="T24" fmla="*/ 73 w 131"/>
                  <a:gd name="T25" fmla="*/ 167 h 169"/>
                  <a:gd name="T26" fmla="*/ 58 w 131"/>
                  <a:gd name="T27" fmla="*/ 169 h 169"/>
                  <a:gd name="T28" fmla="*/ 50 w 131"/>
                  <a:gd name="T29" fmla="*/ 168 h 169"/>
                  <a:gd name="T30" fmla="*/ 43 w 131"/>
                  <a:gd name="T31" fmla="*/ 167 h 169"/>
                  <a:gd name="T32" fmla="*/ 26 w 131"/>
                  <a:gd name="T33" fmla="*/ 160 h 169"/>
                  <a:gd name="T34" fmla="*/ 13 w 131"/>
                  <a:gd name="T35" fmla="*/ 147 h 169"/>
                  <a:gd name="T36" fmla="*/ 4 w 131"/>
                  <a:gd name="T37" fmla="*/ 132 h 169"/>
                  <a:gd name="T38" fmla="*/ 0 w 131"/>
                  <a:gd name="T39" fmla="*/ 115 h 169"/>
                  <a:gd name="T40" fmla="*/ 2 w 131"/>
                  <a:gd name="T41" fmla="*/ 97 h 169"/>
                  <a:gd name="T42" fmla="*/ 17 w 131"/>
                  <a:gd name="T43" fmla="*/ 43 h 169"/>
                  <a:gd name="T44" fmla="*/ 25 w 131"/>
                  <a:gd name="T45" fmla="*/ 26 h 169"/>
                  <a:gd name="T46" fmla="*/ 36 w 131"/>
                  <a:gd name="T47" fmla="*/ 13 h 169"/>
                  <a:gd name="T48" fmla="*/ 51 w 131"/>
                  <a:gd name="T49" fmla="*/ 3 h 169"/>
                  <a:gd name="T50" fmla="*/ 69 w 131"/>
                  <a:gd name="T5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69">
                    <a:moveTo>
                      <a:pt x="69" y="0"/>
                    </a:moveTo>
                    <a:lnTo>
                      <a:pt x="88" y="2"/>
                    </a:lnTo>
                    <a:lnTo>
                      <a:pt x="102" y="8"/>
                    </a:lnTo>
                    <a:lnTo>
                      <a:pt x="114" y="17"/>
                    </a:lnTo>
                    <a:lnTo>
                      <a:pt x="122" y="29"/>
                    </a:lnTo>
                    <a:lnTo>
                      <a:pt x="129" y="42"/>
                    </a:lnTo>
                    <a:lnTo>
                      <a:pt x="131" y="57"/>
                    </a:lnTo>
                    <a:lnTo>
                      <a:pt x="129" y="73"/>
                    </a:lnTo>
                    <a:lnTo>
                      <a:pt x="114" y="127"/>
                    </a:lnTo>
                    <a:lnTo>
                      <a:pt x="108" y="141"/>
                    </a:lnTo>
                    <a:lnTo>
                      <a:pt x="99" y="152"/>
                    </a:lnTo>
                    <a:lnTo>
                      <a:pt x="87" y="161"/>
                    </a:lnTo>
                    <a:lnTo>
                      <a:pt x="73" y="167"/>
                    </a:lnTo>
                    <a:lnTo>
                      <a:pt x="58" y="169"/>
                    </a:lnTo>
                    <a:lnTo>
                      <a:pt x="50" y="168"/>
                    </a:lnTo>
                    <a:lnTo>
                      <a:pt x="43" y="167"/>
                    </a:lnTo>
                    <a:lnTo>
                      <a:pt x="26" y="160"/>
                    </a:lnTo>
                    <a:lnTo>
                      <a:pt x="13" y="147"/>
                    </a:lnTo>
                    <a:lnTo>
                      <a:pt x="4" y="132"/>
                    </a:lnTo>
                    <a:lnTo>
                      <a:pt x="0" y="115"/>
                    </a:lnTo>
                    <a:lnTo>
                      <a:pt x="2" y="97"/>
                    </a:lnTo>
                    <a:lnTo>
                      <a:pt x="17" y="43"/>
                    </a:lnTo>
                    <a:lnTo>
                      <a:pt x="25" y="26"/>
                    </a:lnTo>
                    <a:lnTo>
                      <a:pt x="36" y="13"/>
                    </a:lnTo>
                    <a:lnTo>
                      <a:pt x="51" y="3"/>
                    </a:lnTo>
                    <a:lnTo>
                      <a:pt x="69"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37" name="Freeform 33">
                <a:extLst>
                  <a:ext uri="{FF2B5EF4-FFF2-40B4-BE49-F238E27FC236}">
                    <a16:creationId xmlns:a16="http://schemas.microsoft.com/office/drawing/2014/main" id="{991D391A-EC59-4CC6-AE64-E8B0AC44A957}"/>
                  </a:ext>
                </a:extLst>
              </p:cNvPr>
              <p:cNvSpPr>
                <a:spLocks/>
              </p:cNvSpPr>
              <p:nvPr/>
            </p:nvSpPr>
            <p:spPr bwMode="auto">
              <a:xfrm>
                <a:off x="5907088" y="2927350"/>
                <a:ext cx="23813" cy="30163"/>
              </a:xfrm>
              <a:custGeom>
                <a:avLst/>
                <a:gdLst>
                  <a:gd name="T0" fmla="*/ 70 w 131"/>
                  <a:gd name="T1" fmla="*/ 0 h 169"/>
                  <a:gd name="T2" fmla="*/ 88 w 131"/>
                  <a:gd name="T3" fmla="*/ 2 h 169"/>
                  <a:gd name="T4" fmla="*/ 102 w 131"/>
                  <a:gd name="T5" fmla="*/ 8 h 169"/>
                  <a:gd name="T6" fmla="*/ 114 w 131"/>
                  <a:gd name="T7" fmla="*/ 17 h 169"/>
                  <a:gd name="T8" fmla="*/ 122 w 131"/>
                  <a:gd name="T9" fmla="*/ 29 h 169"/>
                  <a:gd name="T10" fmla="*/ 129 w 131"/>
                  <a:gd name="T11" fmla="*/ 43 h 169"/>
                  <a:gd name="T12" fmla="*/ 131 w 131"/>
                  <a:gd name="T13" fmla="*/ 57 h 169"/>
                  <a:gd name="T14" fmla="*/ 129 w 131"/>
                  <a:gd name="T15" fmla="*/ 72 h 169"/>
                  <a:gd name="T16" fmla="*/ 114 w 131"/>
                  <a:gd name="T17" fmla="*/ 127 h 169"/>
                  <a:gd name="T18" fmla="*/ 108 w 131"/>
                  <a:gd name="T19" fmla="*/ 140 h 169"/>
                  <a:gd name="T20" fmla="*/ 99 w 131"/>
                  <a:gd name="T21" fmla="*/ 152 h 169"/>
                  <a:gd name="T22" fmla="*/ 87 w 131"/>
                  <a:gd name="T23" fmla="*/ 162 h 169"/>
                  <a:gd name="T24" fmla="*/ 73 w 131"/>
                  <a:gd name="T25" fmla="*/ 167 h 169"/>
                  <a:gd name="T26" fmla="*/ 58 w 131"/>
                  <a:gd name="T27" fmla="*/ 169 h 169"/>
                  <a:gd name="T28" fmla="*/ 50 w 131"/>
                  <a:gd name="T29" fmla="*/ 168 h 169"/>
                  <a:gd name="T30" fmla="*/ 43 w 131"/>
                  <a:gd name="T31" fmla="*/ 167 h 169"/>
                  <a:gd name="T32" fmla="*/ 29 w 131"/>
                  <a:gd name="T33" fmla="*/ 162 h 169"/>
                  <a:gd name="T34" fmla="*/ 17 w 131"/>
                  <a:gd name="T35" fmla="*/ 152 h 169"/>
                  <a:gd name="T36" fmla="*/ 8 w 131"/>
                  <a:gd name="T37" fmla="*/ 140 h 169"/>
                  <a:gd name="T38" fmla="*/ 2 w 131"/>
                  <a:gd name="T39" fmla="*/ 127 h 169"/>
                  <a:gd name="T40" fmla="*/ 0 w 131"/>
                  <a:gd name="T41" fmla="*/ 112 h 169"/>
                  <a:gd name="T42" fmla="*/ 2 w 131"/>
                  <a:gd name="T43" fmla="*/ 97 h 169"/>
                  <a:gd name="T44" fmla="*/ 17 w 131"/>
                  <a:gd name="T45" fmla="*/ 43 h 169"/>
                  <a:gd name="T46" fmla="*/ 25 w 131"/>
                  <a:gd name="T47" fmla="*/ 27 h 169"/>
                  <a:gd name="T48" fmla="*/ 36 w 131"/>
                  <a:gd name="T49" fmla="*/ 13 h 169"/>
                  <a:gd name="T50" fmla="*/ 51 w 131"/>
                  <a:gd name="T51" fmla="*/ 4 h 169"/>
                  <a:gd name="T52" fmla="*/ 70 w 131"/>
                  <a:gd name="T5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1" h="169">
                    <a:moveTo>
                      <a:pt x="70" y="0"/>
                    </a:moveTo>
                    <a:lnTo>
                      <a:pt x="88" y="2"/>
                    </a:lnTo>
                    <a:lnTo>
                      <a:pt x="102" y="8"/>
                    </a:lnTo>
                    <a:lnTo>
                      <a:pt x="114" y="17"/>
                    </a:lnTo>
                    <a:lnTo>
                      <a:pt x="122" y="29"/>
                    </a:lnTo>
                    <a:lnTo>
                      <a:pt x="129" y="43"/>
                    </a:lnTo>
                    <a:lnTo>
                      <a:pt x="131" y="57"/>
                    </a:lnTo>
                    <a:lnTo>
                      <a:pt x="129" y="72"/>
                    </a:lnTo>
                    <a:lnTo>
                      <a:pt x="114" y="127"/>
                    </a:lnTo>
                    <a:lnTo>
                      <a:pt x="108" y="140"/>
                    </a:lnTo>
                    <a:lnTo>
                      <a:pt x="99" y="152"/>
                    </a:lnTo>
                    <a:lnTo>
                      <a:pt x="87" y="162"/>
                    </a:lnTo>
                    <a:lnTo>
                      <a:pt x="73" y="167"/>
                    </a:lnTo>
                    <a:lnTo>
                      <a:pt x="58" y="169"/>
                    </a:lnTo>
                    <a:lnTo>
                      <a:pt x="50" y="168"/>
                    </a:lnTo>
                    <a:lnTo>
                      <a:pt x="43" y="167"/>
                    </a:lnTo>
                    <a:lnTo>
                      <a:pt x="29" y="162"/>
                    </a:lnTo>
                    <a:lnTo>
                      <a:pt x="17" y="152"/>
                    </a:lnTo>
                    <a:lnTo>
                      <a:pt x="8" y="140"/>
                    </a:lnTo>
                    <a:lnTo>
                      <a:pt x="2" y="127"/>
                    </a:lnTo>
                    <a:lnTo>
                      <a:pt x="0" y="112"/>
                    </a:lnTo>
                    <a:lnTo>
                      <a:pt x="2" y="97"/>
                    </a:lnTo>
                    <a:lnTo>
                      <a:pt x="17" y="43"/>
                    </a:lnTo>
                    <a:lnTo>
                      <a:pt x="25" y="27"/>
                    </a:lnTo>
                    <a:lnTo>
                      <a:pt x="36" y="13"/>
                    </a:lnTo>
                    <a:lnTo>
                      <a:pt x="51" y="4"/>
                    </a:lnTo>
                    <a:lnTo>
                      <a:pt x="70"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38" name="Freeform 34">
                <a:extLst>
                  <a:ext uri="{FF2B5EF4-FFF2-40B4-BE49-F238E27FC236}">
                    <a16:creationId xmlns:a16="http://schemas.microsoft.com/office/drawing/2014/main" id="{2F27E2D8-7257-46FA-A03D-324350A0B520}"/>
                  </a:ext>
                </a:extLst>
              </p:cNvPr>
              <p:cNvSpPr>
                <a:spLocks/>
              </p:cNvSpPr>
              <p:nvPr/>
            </p:nvSpPr>
            <p:spPr bwMode="auto">
              <a:xfrm>
                <a:off x="5919788" y="2879725"/>
                <a:ext cx="20638" cy="30163"/>
              </a:xfrm>
              <a:custGeom>
                <a:avLst/>
                <a:gdLst>
                  <a:gd name="T0" fmla="*/ 65 w 119"/>
                  <a:gd name="T1" fmla="*/ 0 h 170"/>
                  <a:gd name="T2" fmla="*/ 82 w 119"/>
                  <a:gd name="T3" fmla="*/ 5 h 170"/>
                  <a:gd name="T4" fmla="*/ 96 w 119"/>
                  <a:gd name="T5" fmla="*/ 15 h 170"/>
                  <a:gd name="T6" fmla="*/ 108 w 119"/>
                  <a:gd name="T7" fmla="*/ 28 h 170"/>
                  <a:gd name="T8" fmla="*/ 114 w 119"/>
                  <a:gd name="T9" fmla="*/ 45 h 170"/>
                  <a:gd name="T10" fmla="*/ 118 w 119"/>
                  <a:gd name="T11" fmla="*/ 70 h 170"/>
                  <a:gd name="T12" fmla="*/ 119 w 119"/>
                  <a:gd name="T13" fmla="*/ 93 h 170"/>
                  <a:gd name="T14" fmla="*/ 118 w 119"/>
                  <a:gd name="T15" fmla="*/ 118 h 170"/>
                  <a:gd name="T16" fmla="*/ 114 w 119"/>
                  <a:gd name="T17" fmla="*/ 135 h 170"/>
                  <a:gd name="T18" fmla="*/ 105 w 119"/>
                  <a:gd name="T19" fmla="*/ 150 h 170"/>
                  <a:gd name="T20" fmla="*/ 92 w 119"/>
                  <a:gd name="T21" fmla="*/ 160 h 170"/>
                  <a:gd name="T22" fmla="*/ 77 w 119"/>
                  <a:gd name="T23" fmla="*/ 168 h 170"/>
                  <a:gd name="T24" fmla="*/ 60 w 119"/>
                  <a:gd name="T25" fmla="*/ 170 h 170"/>
                  <a:gd name="T26" fmla="*/ 57 w 119"/>
                  <a:gd name="T27" fmla="*/ 170 h 170"/>
                  <a:gd name="T28" fmla="*/ 55 w 119"/>
                  <a:gd name="T29" fmla="*/ 170 h 170"/>
                  <a:gd name="T30" fmla="*/ 36 w 119"/>
                  <a:gd name="T31" fmla="*/ 165 h 170"/>
                  <a:gd name="T32" fmla="*/ 21 w 119"/>
                  <a:gd name="T33" fmla="*/ 155 h 170"/>
                  <a:gd name="T34" fmla="*/ 10 w 119"/>
                  <a:gd name="T35" fmla="*/ 142 h 170"/>
                  <a:gd name="T36" fmla="*/ 3 w 119"/>
                  <a:gd name="T37" fmla="*/ 125 h 170"/>
                  <a:gd name="T38" fmla="*/ 2 w 119"/>
                  <a:gd name="T39" fmla="*/ 107 h 170"/>
                  <a:gd name="T40" fmla="*/ 3 w 119"/>
                  <a:gd name="T41" fmla="*/ 101 h 170"/>
                  <a:gd name="T42" fmla="*/ 3 w 119"/>
                  <a:gd name="T43" fmla="*/ 93 h 170"/>
                  <a:gd name="T44" fmla="*/ 2 w 119"/>
                  <a:gd name="T45" fmla="*/ 81 h 170"/>
                  <a:gd name="T46" fmla="*/ 1 w 119"/>
                  <a:gd name="T47" fmla="*/ 68 h 170"/>
                  <a:gd name="T48" fmla="*/ 0 w 119"/>
                  <a:gd name="T49" fmla="*/ 50 h 170"/>
                  <a:gd name="T50" fmla="*/ 5 w 119"/>
                  <a:gd name="T51" fmla="*/ 33 h 170"/>
                  <a:gd name="T52" fmla="*/ 15 w 119"/>
                  <a:gd name="T53" fmla="*/ 18 h 170"/>
                  <a:gd name="T54" fmla="*/ 29 w 119"/>
                  <a:gd name="T55" fmla="*/ 7 h 170"/>
                  <a:gd name="T56" fmla="*/ 47 w 119"/>
                  <a:gd name="T57" fmla="*/ 1 h 170"/>
                  <a:gd name="T58" fmla="*/ 65 w 119"/>
                  <a:gd name="T5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9" h="170">
                    <a:moveTo>
                      <a:pt x="65" y="0"/>
                    </a:moveTo>
                    <a:lnTo>
                      <a:pt x="82" y="5"/>
                    </a:lnTo>
                    <a:lnTo>
                      <a:pt x="96" y="15"/>
                    </a:lnTo>
                    <a:lnTo>
                      <a:pt x="108" y="28"/>
                    </a:lnTo>
                    <a:lnTo>
                      <a:pt x="114" y="45"/>
                    </a:lnTo>
                    <a:lnTo>
                      <a:pt x="118" y="70"/>
                    </a:lnTo>
                    <a:lnTo>
                      <a:pt x="119" y="93"/>
                    </a:lnTo>
                    <a:lnTo>
                      <a:pt x="118" y="118"/>
                    </a:lnTo>
                    <a:lnTo>
                      <a:pt x="114" y="135"/>
                    </a:lnTo>
                    <a:lnTo>
                      <a:pt x="105" y="150"/>
                    </a:lnTo>
                    <a:lnTo>
                      <a:pt x="92" y="160"/>
                    </a:lnTo>
                    <a:lnTo>
                      <a:pt x="77" y="168"/>
                    </a:lnTo>
                    <a:lnTo>
                      <a:pt x="60" y="170"/>
                    </a:lnTo>
                    <a:lnTo>
                      <a:pt x="57" y="170"/>
                    </a:lnTo>
                    <a:lnTo>
                      <a:pt x="55" y="170"/>
                    </a:lnTo>
                    <a:lnTo>
                      <a:pt x="36" y="165"/>
                    </a:lnTo>
                    <a:lnTo>
                      <a:pt x="21" y="155"/>
                    </a:lnTo>
                    <a:lnTo>
                      <a:pt x="10" y="142"/>
                    </a:lnTo>
                    <a:lnTo>
                      <a:pt x="3" y="125"/>
                    </a:lnTo>
                    <a:lnTo>
                      <a:pt x="2" y="107"/>
                    </a:lnTo>
                    <a:lnTo>
                      <a:pt x="3" y="101"/>
                    </a:lnTo>
                    <a:lnTo>
                      <a:pt x="3" y="93"/>
                    </a:lnTo>
                    <a:lnTo>
                      <a:pt x="2" y="81"/>
                    </a:lnTo>
                    <a:lnTo>
                      <a:pt x="1" y="68"/>
                    </a:lnTo>
                    <a:lnTo>
                      <a:pt x="0" y="50"/>
                    </a:lnTo>
                    <a:lnTo>
                      <a:pt x="5" y="33"/>
                    </a:lnTo>
                    <a:lnTo>
                      <a:pt x="15" y="18"/>
                    </a:lnTo>
                    <a:lnTo>
                      <a:pt x="29" y="7"/>
                    </a:lnTo>
                    <a:lnTo>
                      <a:pt x="47" y="1"/>
                    </a:lnTo>
                    <a:lnTo>
                      <a:pt x="65"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39" name="Freeform 35">
                <a:extLst>
                  <a:ext uri="{FF2B5EF4-FFF2-40B4-BE49-F238E27FC236}">
                    <a16:creationId xmlns:a16="http://schemas.microsoft.com/office/drawing/2014/main" id="{FAFB3D41-2E6E-4CEB-8068-8555EBA46CFB}"/>
                  </a:ext>
                </a:extLst>
              </p:cNvPr>
              <p:cNvSpPr>
                <a:spLocks/>
              </p:cNvSpPr>
              <p:nvPr/>
            </p:nvSpPr>
            <p:spPr bwMode="auto">
              <a:xfrm>
                <a:off x="5835651" y="2836863"/>
                <a:ext cx="30163" cy="23813"/>
              </a:xfrm>
              <a:custGeom>
                <a:avLst/>
                <a:gdLst>
                  <a:gd name="T0" fmla="*/ 55 w 171"/>
                  <a:gd name="T1" fmla="*/ 0 h 129"/>
                  <a:gd name="T2" fmla="*/ 74 w 171"/>
                  <a:gd name="T3" fmla="*/ 2 h 129"/>
                  <a:gd name="T4" fmla="*/ 128 w 171"/>
                  <a:gd name="T5" fmla="*/ 16 h 129"/>
                  <a:gd name="T6" fmla="*/ 146 w 171"/>
                  <a:gd name="T7" fmla="*/ 24 h 129"/>
                  <a:gd name="T8" fmla="*/ 158 w 171"/>
                  <a:gd name="T9" fmla="*/ 36 h 129"/>
                  <a:gd name="T10" fmla="*/ 167 w 171"/>
                  <a:gd name="T11" fmla="*/ 51 h 129"/>
                  <a:gd name="T12" fmla="*/ 171 w 171"/>
                  <a:gd name="T13" fmla="*/ 68 h 129"/>
                  <a:gd name="T14" fmla="*/ 169 w 171"/>
                  <a:gd name="T15" fmla="*/ 86 h 129"/>
                  <a:gd name="T16" fmla="*/ 164 w 171"/>
                  <a:gd name="T17" fmla="*/ 101 h 129"/>
                  <a:gd name="T18" fmla="*/ 154 w 171"/>
                  <a:gd name="T19" fmla="*/ 113 h 129"/>
                  <a:gd name="T20" fmla="*/ 142 w 171"/>
                  <a:gd name="T21" fmla="*/ 122 h 129"/>
                  <a:gd name="T22" fmla="*/ 128 w 171"/>
                  <a:gd name="T23" fmla="*/ 128 h 129"/>
                  <a:gd name="T24" fmla="*/ 113 w 171"/>
                  <a:gd name="T25" fmla="*/ 129 h 129"/>
                  <a:gd name="T26" fmla="*/ 106 w 171"/>
                  <a:gd name="T27" fmla="*/ 129 h 129"/>
                  <a:gd name="T28" fmla="*/ 98 w 171"/>
                  <a:gd name="T29" fmla="*/ 127 h 129"/>
                  <a:gd name="T30" fmla="*/ 43 w 171"/>
                  <a:gd name="T31" fmla="*/ 113 h 129"/>
                  <a:gd name="T32" fmla="*/ 29 w 171"/>
                  <a:gd name="T33" fmla="*/ 107 h 129"/>
                  <a:gd name="T34" fmla="*/ 18 w 171"/>
                  <a:gd name="T35" fmla="*/ 98 h 129"/>
                  <a:gd name="T36" fmla="*/ 9 w 171"/>
                  <a:gd name="T37" fmla="*/ 86 h 129"/>
                  <a:gd name="T38" fmla="*/ 3 w 171"/>
                  <a:gd name="T39" fmla="*/ 73 h 129"/>
                  <a:gd name="T40" fmla="*/ 0 w 171"/>
                  <a:gd name="T41" fmla="*/ 58 h 129"/>
                  <a:gd name="T42" fmla="*/ 3 w 171"/>
                  <a:gd name="T43" fmla="*/ 43 h 129"/>
                  <a:gd name="T44" fmla="*/ 10 w 171"/>
                  <a:gd name="T45" fmla="*/ 26 h 129"/>
                  <a:gd name="T46" fmla="*/ 23 w 171"/>
                  <a:gd name="T47" fmla="*/ 13 h 129"/>
                  <a:gd name="T48" fmla="*/ 38 w 171"/>
                  <a:gd name="T49" fmla="*/ 3 h 129"/>
                  <a:gd name="T50" fmla="*/ 55 w 171"/>
                  <a:gd name="T5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1" h="129">
                    <a:moveTo>
                      <a:pt x="55" y="0"/>
                    </a:moveTo>
                    <a:lnTo>
                      <a:pt x="74" y="2"/>
                    </a:lnTo>
                    <a:lnTo>
                      <a:pt x="128" y="16"/>
                    </a:lnTo>
                    <a:lnTo>
                      <a:pt x="146" y="24"/>
                    </a:lnTo>
                    <a:lnTo>
                      <a:pt x="158" y="36"/>
                    </a:lnTo>
                    <a:lnTo>
                      <a:pt x="167" y="51"/>
                    </a:lnTo>
                    <a:lnTo>
                      <a:pt x="171" y="68"/>
                    </a:lnTo>
                    <a:lnTo>
                      <a:pt x="169" y="86"/>
                    </a:lnTo>
                    <a:lnTo>
                      <a:pt x="164" y="101"/>
                    </a:lnTo>
                    <a:lnTo>
                      <a:pt x="154" y="113"/>
                    </a:lnTo>
                    <a:lnTo>
                      <a:pt x="142" y="122"/>
                    </a:lnTo>
                    <a:lnTo>
                      <a:pt x="128" y="128"/>
                    </a:lnTo>
                    <a:lnTo>
                      <a:pt x="113" y="129"/>
                    </a:lnTo>
                    <a:lnTo>
                      <a:pt x="106" y="129"/>
                    </a:lnTo>
                    <a:lnTo>
                      <a:pt x="98" y="127"/>
                    </a:lnTo>
                    <a:lnTo>
                      <a:pt x="43" y="113"/>
                    </a:lnTo>
                    <a:lnTo>
                      <a:pt x="29" y="107"/>
                    </a:lnTo>
                    <a:lnTo>
                      <a:pt x="18" y="98"/>
                    </a:lnTo>
                    <a:lnTo>
                      <a:pt x="9" y="86"/>
                    </a:lnTo>
                    <a:lnTo>
                      <a:pt x="3" y="73"/>
                    </a:lnTo>
                    <a:lnTo>
                      <a:pt x="0" y="58"/>
                    </a:lnTo>
                    <a:lnTo>
                      <a:pt x="3" y="43"/>
                    </a:lnTo>
                    <a:lnTo>
                      <a:pt x="10" y="26"/>
                    </a:lnTo>
                    <a:lnTo>
                      <a:pt x="23" y="13"/>
                    </a:lnTo>
                    <a:lnTo>
                      <a:pt x="38" y="3"/>
                    </a:lnTo>
                    <a:lnTo>
                      <a:pt x="55"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40" name="Freeform 36">
                <a:extLst>
                  <a:ext uri="{FF2B5EF4-FFF2-40B4-BE49-F238E27FC236}">
                    <a16:creationId xmlns:a16="http://schemas.microsoft.com/office/drawing/2014/main" id="{31F23AC4-7A79-4547-90D1-025BCC408F0C}"/>
                  </a:ext>
                </a:extLst>
              </p:cNvPr>
              <p:cNvSpPr>
                <a:spLocks/>
              </p:cNvSpPr>
              <p:nvPr/>
            </p:nvSpPr>
            <p:spPr bwMode="auto">
              <a:xfrm>
                <a:off x="5883276" y="2849563"/>
                <a:ext cx="30163" cy="23813"/>
              </a:xfrm>
              <a:custGeom>
                <a:avLst/>
                <a:gdLst>
                  <a:gd name="T0" fmla="*/ 54 w 170"/>
                  <a:gd name="T1" fmla="*/ 0 h 128"/>
                  <a:gd name="T2" fmla="*/ 73 w 170"/>
                  <a:gd name="T3" fmla="*/ 2 h 128"/>
                  <a:gd name="T4" fmla="*/ 127 w 170"/>
                  <a:gd name="T5" fmla="*/ 17 h 128"/>
                  <a:gd name="T6" fmla="*/ 141 w 170"/>
                  <a:gd name="T7" fmla="*/ 22 h 128"/>
                  <a:gd name="T8" fmla="*/ 153 w 170"/>
                  <a:gd name="T9" fmla="*/ 32 h 128"/>
                  <a:gd name="T10" fmla="*/ 162 w 170"/>
                  <a:gd name="T11" fmla="*/ 43 h 128"/>
                  <a:gd name="T12" fmla="*/ 168 w 170"/>
                  <a:gd name="T13" fmla="*/ 56 h 128"/>
                  <a:gd name="T14" fmla="*/ 170 w 170"/>
                  <a:gd name="T15" fmla="*/ 71 h 128"/>
                  <a:gd name="T16" fmla="*/ 168 w 170"/>
                  <a:gd name="T17" fmla="*/ 87 h 128"/>
                  <a:gd name="T18" fmla="*/ 162 w 170"/>
                  <a:gd name="T19" fmla="*/ 101 h 128"/>
                  <a:gd name="T20" fmla="*/ 153 w 170"/>
                  <a:gd name="T21" fmla="*/ 112 h 128"/>
                  <a:gd name="T22" fmla="*/ 141 w 170"/>
                  <a:gd name="T23" fmla="*/ 121 h 128"/>
                  <a:gd name="T24" fmla="*/ 127 w 170"/>
                  <a:gd name="T25" fmla="*/ 127 h 128"/>
                  <a:gd name="T26" fmla="*/ 112 w 170"/>
                  <a:gd name="T27" fmla="*/ 128 h 128"/>
                  <a:gd name="T28" fmla="*/ 105 w 170"/>
                  <a:gd name="T29" fmla="*/ 128 h 128"/>
                  <a:gd name="T30" fmla="*/ 97 w 170"/>
                  <a:gd name="T31" fmla="*/ 127 h 128"/>
                  <a:gd name="T32" fmla="*/ 43 w 170"/>
                  <a:gd name="T33" fmla="*/ 112 h 128"/>
                  <a:gd name="T34" fmla="*/ 29 w 170"/>
                  <a:gd name="T35" fmla="*/ 107 h 128"/>
                  <a:gd name="T36" fmla="*/ 17 w 170"/>
                  <a:gd name="T37" fmla="*/ 97 h 128"/>
                  <a:gd name="T38" fmla="*/ 7 w 170"/>
                  <a:gd name="T39" fmla="*/ 86 h 128"/>
                  <a:gd name="T40" fmla="*/ 2 w 170"/>
                  <a:gd name="T41" fmla="*/ 72 h 128"/>
                  <a:gd name="T42" fmla="*/ 0 w 170"/>
                  <a:gd name="T43" fmla="*/ 57 h 128"/>
                  <a:gd name="T44" fmla="*/ 2 w 170"/>
                  <a:gd name="T45" fmla="*/ 42 h 128"/>
                  <a:gd name="T46" fmla="*/ 9 w 170"/>
                  <a:gd name="T47" fmla="*/ 25 h 128"/>
                  <a:gd name="T48" fmla="*/ 21 w 170"/>
                  <a:gd name="T49" fmla="*/ 12 h 128"/>
                  <a:gd name="T50" fmla="*/ 36 w 170"/>
                  <a:gd name="T51" fmla="*/ 4 h 128"/>
                  <a:gd name="T52" fmla="*/ 54 w 170"/>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0" h="128">
                    <a:moveTo>
                      <a:pt x="54" y="0"/>
                    </a:moveTo>
                    <a:lnTo>
                      <a:pt x="73" y="2"/>
                    </a:lnTo>
                    <a:lnTo>
                      <a:pt x="127" y="17"/>
                    </a:lnTo>
                    <a:lnTo>
                      <a:pt x="141" y="22"/>
                    </a:lnTo>
                    <a:lnTo>
                      <a:pt x="153" y="32"/>
                    </a:lnTo>
                    <a:lnTo>
                      <a:pt x="162" y="43"/>
                    </a:lnTo>
                    <a:lnTo>
                      <a:pt x="168" y="56"/>
                    </a:lnTo>
                    <a:lnTo>
                      <a:pt x="170" y="71"/>
                    </a:lnTo>
                    <a:lnTo>
                      <a:pt x="168" y="87"/>
                    </a:lnTo>
                    <a:lnTo>
                      <a:pt x="162" y="101"/>
                    </a:lnTo>
                    <a:lnTo>
                      <a:pt x="153" y="112"/>
                    </a:lnTo>
                    <a:lnTo>
                      <a:pt x="141" y="121"/>
                    </a:lnTo>
                    <a:lnTo>
                      <a:pt x="127" y="127"/>
                    </a:lnTo>
                    <a:lnTo>
                      <a:pt x="112" y="128"/>
                    </a:lnTo>
                    <a:lnTo>
                      <a:pt x="105" y="128"/>
                    </a:lnTo>
                    <a:lnTo>
                      <a:pt x="97" y="127"/>
                    </a:lnTo>
                    <a:lnTo>
                      <a:pt x="43" y="112"/>
                    </a:lnTo>
                    <a:lnTo>
                      <a:pt x="29" y="107"/>
                    </a:lnTo>
                    <a:lnTo>
                      <a:pt x="17" y="97"/>
                    </a:lnTo>
                    <a:lnTo>
                      <a:pt x="7" y="86"/>
                    </a:lnTo>
                    <a:lnTo>
                      <a:pt x="2" y="72"/>
                    </a:lnTo>
                    <a:lnTo>
                      <a:pt x="0" y="57"/>
                    </a:lnTo>
                    <a:lnTo>
                      <a:pt x="2" y="42"/>
                    </a:lnTo>
                    <a:lnTo>
                      <a:pt x="9" y="25"/>
                    </a:lnTo>
                    <a:lnTo>
                      <a:pt x="21" y="12"/>
                    </a:lnTo>
                    <a:lnTo>
                      <a:pt x="36" y="4"/>
                    </a:lnTo>
                    <a:lnTo>
                      <a:pt x="54"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41" name="Freeform 37">
                <a:extLst>
                  <a:ext uri="{FF2B5EF4-FFF2-40B4-BE49-F238E27FC236}">
                    <a16:creationId xmlns:a16="http://schemas.microsoft.com/office/drawing/2014/main" id="{FBD6E8B2-200F-4D26-B565-B8FF2C941A58}"/>
                  </a:ext>
                </a:extLst>
              </p:cNvPr>
              <p:cNvSpPr>
                <a:spLocks/>
              </p:cNvSpPr>
              <p:nvPr/>
            </p:nvSpPr>
            <p:spPr bwMode="auto">
              <a:xfrm>
                <a:off x="5881688" y="3022600"/>
                <a:ext cx="23813" cy="30163"/>
              </a:xfrm>
              <a:custGeom>
                <a:avLst/>
                <a:gdLst>
                  <a:gd name="T0" fmla="*/ 72 w 130"/>
                  <a:gd name="T1" fmla="*/ 0 h 169"/>
                  <a:gd name="T2" fmla="*/ 88 w 130"/>
                  <a:gd name="T3" fmla="*/ 2 h 169"/>
                  <a:gd name="T4" fmla="*/ 102 w 130"/>
                  <a:gd name="T5" fmla="*/ 9 h 169"/>
                  <a:gd name="T6" fmla="*/ 114 w 130"/>
                  <a:gd name="T7" fmla="*/ 17 h 169"/>
                  <a:gd name="T8" fmla="*/ 122 w 130"/>
                  <a:gd name="T9" fmla="*/ 29 h 169"/>
                  <a:gd name="T10" fmla="*/ 129 w 130"/>
                  <a:gd name="T11" fmla="*/ 43 h 169"/>
                  <a:gd name="T12" fmla="*/ 130 w 130"/>
                  <a:gd name="T13" fmla="*/ 58 h 169"/>
                  <a:gd name="T14" fmla="*/ 129 w 130"/>
                  <a:gd name="T15" fmla="*/ 73 h 169"/>
                  <a:gd name="T16" fmla="*/ 114 w 130"/>
                  <a:gd name="T17" fmla="*/ 127 h 169"/>
                  <a:gd name="T18" fmla="*/ 107 w 130"/>
                  <a:gd name="T19" fmla="*/ 141 h 169"/>
                  <a:gd name="T20" fmla="*/ 99 w 130"/>
                  <a:gd name="T21" fmla="*/ 154 h 169"/>
                  <a:gd name="T22" fmla="*/ 87 w 130"/>
                  <a:gd name="T23" fmla="*/ 162 h 169"/>
                  <a:gd name="T24" fmla="*/ 73 w 130"/>
                  <a:gd name="T25" fmla="*/ 167 h 169"/>
                  <a:gd name="T26" fmla="*/ 58 w 130"/>
                  <a:gd name="T27" fmla="*/ 169 h 169"/>
                  <a:gd name="T28" fmla="*/ 50 w 130"/>
                  <a:gd name="T29" fmla="*/ 169 h 169"/>
                  <a:gd name="T30" fmla="*/ 43 w 130"/>
                  <a:gd name="T31" fmla="*/ 167 h 169"/>
                  <a:gd name="T32" fmla="*/ 26 w 130"/>
                  <a:gd name="T33" fmla="*/ 160 h 169"/>
                  <a:gd name="T34" fmla="*/ 13 w 130"/>
                  <a:gd name="T35" fmla="*/ 148 h 169"/>
                  <a:gd name="T36" fmla="*/ 4 w 130"/>
                  <a:gd name="T37" fmla="*/ 132 h 169"/>
                  <a:gd name="T38" fmla="*/ 0 w 130"/>
                  <a:gd name="T39" fmla="*/ 115 h 169"/>
                  <a:gd name="T40" fmla="*/ 2 w 130"/>
                  <a:gd name="T41" fmla="*/ 97 h 169"/>
                  <a:gd name="T42" fmla="*/ 16 w 130"/>
                  <a:gd name="T43" fmla="*/ 43 h 169"/>
                  <a:gd name="T44" fmla="*/ 22 w 130"/>
                  <a:gd name="T45" fmla="*/ 29 h 169"/>
                  <a:gd name="T46" fmla="*/ 32 w 130"/>
                  <a:gd name="T47" fmla="*/ 17 h 169"/>
                  <a:gd name="T48" fmla="*/ 44 w 130"/>
                  <a:gd name="T49" fmla="*/ 9 h 169"/>
                  <a:gd name="T50" fmla="*/ 57 w 130"/>
                  <a:gd name="T51" fmla="*/ 2 h 169"/>
                  <a:gd name="T52" fmla="*/ 72 w 130"/>
                  <a:gd name="T5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0" h="169">
                    <a:moveTo>
                      <a:pt x="72" y="0"/>
                    </a:moveTo>
                    <a:lnTo>
                      <a:pt x="88" y="2"/>
                    </a:lnTo>
                    <a:lnTo>
                      <a:pt x="102" y="9"/>
                    </a:lnTo>
                    <a:lnTo>
                      <a:pt x="114" y="17"/>
                    </a:lnTo>
                    <a:lnTo>
                      <a:pt x="122" y="29"/>
                    </a:lnTo>
                    <a:lnTo>
                      <a:pt x="129" y="43"/>
                    </a:lnTo>
                    <a:lnTo>
                      <a:pt x="130" y="58"/>
                    </a:lnTo>
                    <a:lnTo>
                      <a:pt x="129" y="73"/>
                    </a:lnTo>
                    <a:lnTo>
                      <a:pt x="114" y="127"/>
                    </a:lnTo>
                    <a:lnTo>
                      <a:pt x="107" y="141"/>
                    </a:lnTo>
                    <a:lnTo>
                      <a:pt x="99" y="154"/>
                    </a:lnTo>
                    <a:lnTo>
                      <a:pt x="87" y="162"/>
                    </a:lnTo>
                    <a:lnTo>
                      <a:pt x="73" y="167"/>
                    </a:lnTo>
                    <a:lnTo>
                      <a:pt x="58" y="169"/>
                    </a:lnTo>
                    <a:lnTo>
                      <a:pt x="50" y="169"/>
                    </a:lnTo>
                    <a:lnTo>
                      <a:pt x="43" y="167"/>
                    </a:lnTo>
                    <a:lnTo>
                      <a:pt x="26" y="160"/>
                    </a:lnTo>
                    <a:lnTo>
                      <a:pt x="13" y="148"/>
                    </a:lnTo>
                    <a:lnTo>
                      <a:pt x="4" y="132"/>
                    </a:lnTo>
                    <a:lnTo>
                      <a:pt x="0" y="115"/>
                    </a:lnTo>
                    <a:lnTo>
                      <a:pt x="2" y="97"/>
                    </a:lnTo>
                    <a:lnTo>
                      <a:pt x="16" y="43"/>
                    </a:lnTo>
                    <a:lnTo>
                      <a:pt x="22" y="29"/>
                    </a:lnTo>
                    <a:lnTo>
                      <a:pt x="32" y="17"/>
                    </a:lnTo>
                    <a:lnTo>
                      <a:pt x="44" y="9"/>
                    </a:lnTo>
                    <a:lnTo>
                      <a:pt x="57" y="2"/>
                    </a:lnTo>
                    <a:lnTo>
                      <a:pt x="72"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42" name="Freeform 38">
                <a:extLst>
                  <a:ext uri="{FF2B5EF4-FFF2-40B4-BE49-F238E27FC236}">
                    <a16:creationId xmlns:a16="http://schemas.microsoft.com/office/drawing/2014/main" id="{18D87DC4-47B1-4A98-A496-151B49B1B906}"/>
                  </a:ext>
                </a:extLst>
              </p:cNvPr>
              <p:cNvSpPr>
                <a:spLocks noEditPoints="1"/>
              </p:cNvSpPr>
              <p:nvPr/>
            </p:nvSpPr>
            <p:spPr bwMode="auto">
              <a:xfrm>
                <a:off x="5448301" y="2809875"/>
                <a:ext cx="392113" cy="606425"/>
              </a:xfrm>
              <a:custGeom>
                <a:avLst/>
                <a:gdLst>
                  <a:gd name="T0" fmla="*/ 251 w 2218"/>
                  <a:gd name="T1" fmla="*/ 3240 h 3439"/>
                  <a:gd name="T2" fmla="*/ 325 w 2218"/>
                  <a:gd name="T3" fmla="*/ 3313 h 3439"/>
                  <a:gd name="T4" fmla="*/ 1866 w 2218"/>
                  <a:gd name="T5" fmla="*/ 3321 h 3439"/>
                  <a:gd name="T6" fmla="*/ 1954 w 2218"/>
                  <a:gd name="T7" fmla="*/ 3263 h 3439"/>
                  <a:gd name="T8" fmla="*/ 1977 w 2218"/>
                  <a:gd name="T9" fmla="*/ 2751 h 3439"/>
                  <a:gd name="T10" fmla="*/ 1977 w 2218"/>
                  <a:gd name="T11" fmla="*/ 2637 h 3439"/>
                  <a:gd name="T12" fmla="*/ 351 w 2218"/>
                  <a:gd name="T13" fmla="*/ 118 h 3439"/>
                  <a:gd name="T14" fmla="*/ 264 w 2218"/>
                  <a:gd name="T15" fmla="*/ 176 h 3439"/>
                  <a:gd name="T16" fmla="*/ 240 w 2218"/>
                  <a:gd name="T17" fmla="*/ 345 h 3439"/>
                  <a:gd name="T18" fmla="*/ 1967 w 2218"/>
                  <a:gd name="T19" fmla="*/ 199 h 3439"/>
                  <a:gd name="T20" fmla="*/ 1893 w 2218"/>
                  <a:gd name="T21" fmla="*/ 126 h 3439"/>
                  <a:gd name="T22" fmla="*/ 379 w 2218"/>
                  <a:gd name="T23" fmla="*/ 0 h 3439"/>
                  <a:gd name="T24" fmla="*/ 1955 w 2218"/>
                  <a:gd name="T25" fmla="*/ 29 h 3439"/>
                  <a:gd name="T26" fmla="*/ 2065 w 2218"/>
                  <a:gd name="T27" fmla="*/ 137 h 3439"/>
                  <a:gd name="T28" fmla="*/ 2094 w 2218"/>
                  <a:gd name="T29" fmla="*/ 391 h 3439"/>
                  <a:gd name="T30" fmla="*/ 2094 w 2218"/>
                  <a:gd name="T31" fmla="*/ 452 h 3439"/>
                  <a:gd name="T32" fmla="*/ 2094 w 2218"/>
                  <a:gd name="T33" fmla="*/ 675 h 3439"/>
                  <a:gd name="T34" fmla="*/ 2094 w 2218"/>
                  <a:gd name="T35" fmla="*/ 952 h 3439"/>
                  <a:gd name="T36" fmla="*/ 2094 w 2218"/>
                  <a:gd name="T37" fmla="*/ 1013 h 3439"/>
                  <a:gd name="T38" fmla="*/ 2094 w 2218"/>
                  <a:gd name="T39" fmla="*/ 1291 h 3439"/>
                  <a:gd name="T40" fmla="*/ 2094 w 2218"/>
                  <a:gd name="T41" fmla="*/ 1515 h 3439"/>
                  <a:gd name="T42" fmla="*/ 2094 w 2218"/>
                  <a:gd name="T43" fmla="*/ 1574 h 3439"/>
                  <a:gd name="T44" fmla="*/ 2094 w 2218"/>
                  <a:gd name="T45" fmla="*/ 1852 h 3439"/>
                  <a:gd name="T46" fmla="*/ 2094 w 2218"/>
                  <a:gd name="T47" fmla="*/ 2074 h 3439"/>
                  <a:gd name="T48" fmla="*/ 2094 w 2218"/>
                  <a:gd name="T49" fmla="*/ 2135 h 3439"/>
                  <a:gd name="T50" fmla="*/ 2094 w 2218"/>
                  <a:gd name="T51" fmla="*/ 2412 h 3439"/>
                  <a:gd name="T52" fmla="*/ 2094 w 2218"/>
                  <a:gd name="T53" fmla="*/ 2635 h 3439"/>
                  <a:gd name="T54" fmla="*/ 2111 w 2218"/>
                  <a:gd name="T55" fmla="*/ 2591 h 3439"/>
                  <a:gd name="T56" fmla="*/ 2160 w 2218"/>
                  <a:gd name="T57" fmla="*/ 2563 h 3439"/>
                  <a:gd name="T58" fmla="*/ 2211 w 2218"/>
                  <a:gd name="T59" fmla="*/ 2591 h 3439"/>
                  <a:gd name="T60" fmla="*/ 2202 w 2218"/>
                  <a:gd name="T61" fmla="*/ 2689 h 3439"/>
                  <a:gd name="T62" fmla="*/ 2161 w 2218"/>
                  <a:gd name="T63" fmla="*/ 2729 h 3439"/>
                  <a:gd name="T64" fmla="*/ 2102 w 2218"/>
                  <a:gd name="T65" fmla="*/ 2712 h 3439"/>
                  <a:gd name="T66" fmla="*/ 2098 w 2218"/>
                  <a:gd name="T67" fmla="*/ 2835 h 3439"/>
                  <a:gd name="T68" fmla="*/ 2142 w 2218"/>
                  <a:gd name="T69" fmla="*/ 2870 h 3439"/>
                  <a:gd name="T70" fmla="*/ 2124 w 2218"/>
                  <a:gd name="T71" fmla="*/ 2973 h 3439"/>
                  <a:gd name="T72" fmla="*/ 2094 w 2218"/>
                  <a:gd name="T73" fmla="*/ 3186 h 3439"/>
                  <a:gd name="T74" fmla="*/ 2044 w 2218"/>
                  <a:gd name="T75" fmla="*/ 3335 h 3439"/>
                  <a:gd name="T76" fmla="*/ 1918 w 2218"/>
                  <a:gd name="T77" fmla="*/ 3426 h 3439"/>
                  <a:gd name="T78" fmla="*/ 338 w 2218"/>
                  <a:gd name="T79" fmla="*/ 3436 h 3439"/>
                  <a:gd name="T80" fmla="*/ 200 w 2218"/>
                  <a:gd name="T81" fmla="*/ 3364 h 3439"/>
                  <a:gd name="T82" fmla="*/ 128 w 2218"/>
                  <a:gd name="T83" fmla="*/ 3227 h 3439"/>
                  <a:gd name="T84" fmla="*/ 103 w 2218"/>
                  <a:gd name="T85" fmla="*/ 2982 h 3439"/>
                  <a:gd name="T86" fmla="*/ 73 w 2218"/>
                  <a:gd name="T87" fmla="*/ 2890 h 3439"/>
                  <a:gd name="T88" fmla="*/ 102 w 2218"/>
                  <a:gd name="T89" fmla="*/ 2841 h 3439"/>
                  <a:gd name="T90" fmla="*/ 124 w 2218"/>
                  <a:gd name="T91" fmla="*/ 2835 h 3439"/>
                  <a:gd name="T92" fmla="*/ 87 w 2218"/>
                  <a:gd name="T93" fmla="*/ 2729 h 3439"/>
                  <a:gd name="T94" fmla="*/ 23 w 2218"/>
                  <a:gd name="T95" fmla="*/ 2706 h 3439"/>
                  <a:gd name="T96" fmla="*/ 2 w 2218"/>
                  <a:gd name="T97" fmla="*/ 2605 h 3439"/>
                  <a:gd name="T98" fmla="*/ 43 w 2218"/>
                  <a:gd name="T99" fmla="*/ 2564 h 3439"/>
                  <a:gd name="T100" fmla="*/ 106 w 2218"/>
                  <a:gd name="T101" fmla="*/ 2588 h 3439"/>
                  <a:gd name="T102" fmla="*/ 128 w 2218"/>
                  <a:gd name="T103" fmla="*/ 212 h 3439"/>
                  <a:gd name="T104" fmla="*/ 200 w 2218"/>
                  <a:gd name="T105" fmla="*/ 74 h 3439"/>
                  <a:gd name="T106" fmla="*/ 338 w 2218"/>
                  <a:gd name="T107" fmla="*/ 3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8" h="3439">
                    <a:moveTo>
                      <a:pt x="240" y="2751"/>
                    </a:moveTo>
                    <a:lnTo>
                      <a:pt x="240" y="3187"/>
                    </a:lnTo>
                    <a:lnTo>
                      <a:pt x="243" y="3214"/>
                    </a:lnTo>
                    <a:lnTo>
                      <a:pt x="251" y="3240"/>
                    </a:lnTo>
                    <a:lnTo>
                      <a:pt x="264" y="3263"/>
                    </a:lnTo>
                    <a:lnTo>
                      <a:pt x="281" y="3283"/>
                    </a:lnTo>
                    <a:lnTo>
                      <a:pt x="302" y="3300"/>
                    </a:lnTo>
                    <a:lnTo>
                      <a:pt x="325" y="3313"/>
                    </a:lnTo>
                    <a:lnTo>
                      <a:pt x="351" y="3321"/>
                    </a:lnTo>
                    <a:lnTo>
                      <a:pt x="379" y="3324"/>
                    </a:lnTo>
                    <a:lnTo>
                      <a:pt x="1838" y="3324"/>
                    </a:lnTo>
                    <a:lnTo>
                      <a:pt x="1866" y="3321"/>
                    </a:lnTo>
                    <a:lnTo>
                      <a:pt x="1893" y="3313"/>
                    </a:lnTo>
                    <a:lnTo>
                      <a:pt x="1916" y="3300"/>
                    </a:lnTo>
                    <a:lnTo>
                      <a:pt x="1937" y="3283"/>
                    </a:lnTo>
                    <a:lnTo>
                      <a:pt x="1954" y="3263"/>
                    </a:lnTo>
                    <a:lnTo>
                      <a:pt x="1967" y="3240"/>
                    </a:lnTo>
                    <a:lnTo>
                      <a:pt x="1974" y="3214"/>
                    </a:lnTo>
                    <a:lnTo>
                      <a:pt x="1977" y="3187"/>
                    </a:lnTo>
                    <a:lnTo>
                      <a:pt x="1977" y="2751"/>
                    </a:lnTo>
                    <a:lnTo>
                      <a:pt x="240" y="2751"/>
                    </a:lnTo>
                    <a:close/>
                    <a:moveTo>
                      <a:pt x="240" y="458"/>
                    </a:moveTo>
                    <a:lnTo>
                      <a:pt x="240" y="2637"/>
                    </a:lnTo>
                    <a:lnTo>
                      <a:pt x="1977" y="2637"/>
                    </a:lnTo>
                    <a:lnTo>
                      <a:pt x="1977" y="458"/>
                    </a:lnTo>
                    <a:lnTo>
                      <a:pt x="240" y="458"/>
                    </a:lnTo>
                    <a:close/>
                    <a:moveTo>
                      <a:pt x="379" y="115"/>
                    </a:moveTo>
                    <a:lnTo>
                      <a:pt x="351" y="118"/>
                    </a:lnTo>
                    <a:lnTo>
                      <a:pt x="325" y="126"/>
                    </a:lnTo>
                    <a:lnTo>
                      <a:pt x="302" y="138"/>
                    </a:lnTo>
                    <a:lnTo>
                      <a:pt x="281" y="155"/>
                    </a:lnTo>
                    <a:lnTo>
                      <a:pt x="264" y="176"/>
                    </a:lnTo>
                    <a:lnTo>
                      <a:pt x="251" y="199"/>
                    </a:lnTo>
                    <a:lnTo>
                      <a:pt x="243" y="225"/>
                    </a:lnTo>
                    <a:lnTo>
                      <a:pt x="240" y="253"/>
                    </a:lnTo>
                    <a:lnTo>
                      <a:pt x="240" y="345"/>
                    </a:lnTo>
                    <a:lnTo>
                      <a:pt x="1977" y="345"/>
                    </a:lnTo>
                    <a:lnTo>
                      <a:pt x="1977" y="253"/>
                    </a:lnTo>
                    <a:lnTo>
                      <a:pt x="1974" y="225"/>
                    </a:lnTo>
                    <a:lnTo>
                      <a:pt x="1967" y="199"/>
                    </a:lnTo>
                    <a:lnTo>
                      <a:pt x="1954" y="176"/>
                    </a:lnTo>
                    <a:lnTo>
                      <a:pt x="1937" y="155"/>
                    </a:lnTo>
                    <a:lnTo>
                      <a:pt x="1916" y="138"/>
                    </a:lnTo>
                    <a:lnTo>
                      <a:pt x="1893" y="126"/>
                    </a:lnTo>
                    <a:lnTo>
                      <a:pt x="1866" y="118"/>
                    </a:lnTo>
                    <a:lnTo>
                      <a:pt x="1838" y="115"/>
                    </a:lnTo>
                    <a:lnTo>
                      <a:pt x="379" y="115"/>
                    </a:lnTo>
                    <a:close/>
                    <a:moveTo>
                      <a:pt x="379" y="0"/>
                    </a:moveTo>
                    <a:lnTo>
                      <a:pt x="1838" y="0"/>
                    </a:lnTo>
                    <a:lnTo>
                      <a:pt x="1880" y="3"/>
                    </a:lnTo>
                    <a:lnTo>
                      <a:pt x="1918" y="13"/>
                    </a:lnTo>
                    <a:lnTo>
                      <a:pt x="1955" y="29"/>
                    </a:lnTo>
                    <a:lnTo>
                      <a:pt x="1988" y="49"/>
                    </a:lnTo>
                    <a:lnTo>
                      <a:pt x="2018" y="74"/>
                    </a:lnTo>
                    <a:lnTo>
                      <a:pt x="2044" y="104"/>
                    </a:lnTo>
                    <a:lnTo>
                      <a:pt x="2065" y="137"/>
                    </a:lnTo>
                    <a:lnTo>
                      <a:pt x="2081" y="173"/>
                    </a:lnTo>
                    <a:lnTo>
                      <a:pt x="2090" y="212"/>
                    </a:lnTo>
                    <a:lnTo>
                      <a:pt x="2094" y="253"/>
                    </a:lnTo>
                    <a:lnTo>
                      <a:pt x="2094" y="391"/>
                    </a:lnTo>
                    <a:lnTo>
                      <a:pt x="2094" y="394"/>
                    </a:lnTo>
                    <a:lnTo>
                      <a:pt x="2094" y="395"/>
                    </a:lnTo>
                    <a:lnTo>
                      <a:pt x="2094" y="451"/>
                    </a:lnTo>
                    <a:lnTo>
                      <a:pt x="2094" y="452"/>
                    </a:lnTo>
                    <a:lnTo>
                      <a:pt x="2094" y="454"/>
                    </a:lnTo>
                    <a:lnTo>
                      <a:pt x="2094" y="672"/>
                    </a:lnTo>
                    <a:lnTo>
                      <a:pt x="2094" y="673"/>
                    </a:lnTo>
                    <a:lnTo>
                      <a:pt x="2094" y="675"/>
                    </a:lnTo>
                    <a:lnTo>
                      <a:pt x="2094" y="731"/>
                    </a:lnTo>
                    <a:lnTo>
                      <a:pt x="2094" y="733"/>
                    </a:lnTo>
                    <a:lnTo>
                      <a:pt x="2094" y="734"/>
                    </a:lnTo>
                    <a:lnTo>
                      <a:pt x="2094" y="952"/>
                    </a:lnTo>
                    <a:lnTo>
                      <a:pt x="2094" y="954"/>
                    </a:lnTo>
                    <a:lnTo>
                      <a:pt x="2094" y="955"/>
                    </a:lnTo>
                    <a:lnTo>
                      <a:pt x="2094" y="1012"/>
                    </a:lnTo>
                    <a:lnTo>
                      <a:pt x="2094" y="1013"/>
                    </a:lnTo>
                    <a:lnTo>
                      <a:pt x="2094" y="1014"/>
                    </a:lnTo>
                    <a:lnTo>
                      <a:pt x="2094" y="1233"/>
                    </a:lnTo>
                    <a:lnTo>
                      <a:pt x="2094" y="1235"/>
                    </a:lnTo>
                    <a:lnTo>
                      <a:pt x="2094" y="1291"/>
                    </a:lnTo>
                    <a:lnTo>
                      <a:pt x="2094" y="1293"/>
                    </a:lnTo>
                    <a:lnTo>
                      <a:pt x="2094" y="1294"/>
                    </a:lnTo>
                    <a:lnTo>
                      <a:pt x="2094" y="1512"/>
                    </a:lnTo>
                    <a:lnTo>
                      <a:pt x="2094" y="1515"/>
                    </a:lnTo>
                    <a:lnTo>
                      <a:pt x="2094" y="1516"/>
                    </a:lnTo>
                    <a:lnTo>
                      <a:pt x="2094" y="1572"/>
                    </a:lnTo>
                    <a:lnTo>
                      <a:pt x="2094" y="1573"/>
                    </a:lnTo>
                    <a:lnTo>
                      <a:pt x="2094" y="1574"/>
                    </a:lnTo>
                    <a:lnTo>
                      <a:pt x="2094" y="1793"/>
                    </a:lnTo>
                    <a:lnTo>
                      <a:pt x="2094" y="1794"/>
                    </a:lnTo>
                    <a:lnTo>
                      <a:pt x="2094" y="1795"/>
                    </a:lnTo>
                    <a:lnTo>
                      <a:pt x="2094" y="1852"/>
                    </a:lnTo>
                    <a:lnTo>
                      <a:pt x="2094" y="1853"/>
                    </a:lnTo>
                    <a:lnTo>
                      <a:pt x="2094" y="1855"/>
                    </a:lnTo>
                    <a:lnTo>
                      <a:pt x="2094" y="2073"/>
                    </a:lnTo>
                    <a:lnTo>
                      <a:pt x="2094" y="2074"/>
                    </a:lnTo>
                    <a:lnTo>
                      <a:pt x="2094" y="2076"/>
                    </a:lnTo>
                    <a:lnTo>
                      <a:pt x="2094" y="2132"/>
                    </a:lnTo>
                    <a:lnTo>
                      <a:pt x="2094" y="2134"/>
                    </a:lnTo>
                    <a:lnTo>
                      <a:pt x="2094" y="2135"/>
                    </a:lnTo>
                    <a:lnTo>
                      <a:pt x="2094" y="2353"/>
                    </a:lnTo>
                    <a:lnTo>
                      <a:pt x="2094" y="2355"/>
                    </a:lnTo>
                    <a:lnTo>
                      <a:pt x="2094" y="2356"/>
                    </a:lnTo>
                    <a:lnTo>
                      <a:pt x="2094" y="2412"/>
                    </a:lnTo>
                    <a:lnTo>
                      <a:pt x="2094" y="2413"/>
                    </a:lnTo>
                    <a:lnTo>
                      <a:pt x="2094" y="2414"/>
                    </a:lnTo>
                    <a:lnTo>
                      <a:pt x="2094" y="2634"/>
                    </a:lnTo>
                    <a:lnTo>
                      <a:pt x="2094" y="2635"/>
                    </a:lnTo>
                    <a:lnTo>
                      <a:pt x="2094" y="2637"/>
                    </a:lnTo>
                    <a:lnTo>
                      <a:pt x="2094" y="2646"/>
                    </a:lnTo>
                    <a:lnTo>
                      <a:pt x="2105" y="2606"/>
                    </a:lnTo>
                    <a:lnTo>
                      <a:pt x="2111" y="2591"/>
                    </a:lnTo>
                    <a:lnTo>
                      <a:pt x="2120" y="2579"/>
                    </a:lnTo>
                    <a:lnTo>
                      <a:pt x="2132" y="2571"/>
                    </a:lnTo>
                    <a:lnTo>
                      <a:pt x="2145" y="2564"/>
                    </a:lnTo>
                    <a:lnTo>
                      <a:pt x="2160" y="2563"/>
                    </a:lnTo>
                    <a:lnTo>
                      <a:pt x="2176" y="2564"/>
                    </a:lnTo>
                    <a:lnTo>
                      <a:pt x="2190" y="2571"/>
                    </a:lnTo>
                    <a:lnTo>
                      <a:pt x="2202" y="2580"/>
                    </a:lnTo>
                    <a:lnTo>
                      <a:pt x="2211" y="2591"/>
                    </a:lnTo>
                    <a:lnTo>
                      <a:pt x="2217" y="2605"/>
                    </a:lnTo>
                    <a:lnTo>
                      <a:pt x="2218" y="2620"/>
                    </a:lnTo>
                    <a:lnTo>
                      <a:pt x="2216" y="2635"/>
                    </a:lnTo>
                    <a:lnTo>
                      <a:pt x="2202" y="2689"/>
                    </a:lnTo>
                    <a:lnTo>
                      <a:pt x="2196" y="2703"/>
                    </a:lnTo>
                    <a:lnTo>
                      <a:pt x="2187" y="2714"/>
                    </a:lnTo>
                    <a:lnTo>
                      <a:pt x="2175" y="2724"/>
                    </a:lnTo>
                    <a:lnTo>
                      <a:pt x="2161" y="2729"/>
                    </a:lnTo>
                    <a:lnTo>
                      <a:pt x="2146" y="2731"/>
                    </a:lnTo>
                    <a:lnTo>
                      <a:pt x="2131" y="2729"/>
                    </a:lnTo>
                    <a:lnTo>
                      <a:pt x="2115" y="2723"/>
                    </a:lnTo>
                    <a:lnTo>
                      <a:pt x="2102" y="2712"/>
                    </a:lnTo>
                    <a:lnTo>
                      <a:pt x="2094" y="2698"/>
                    </a:lnTo>
                    <a:lnTo>
                      <a:pt x="2094" y="2698"/>
                    </a:lnTo>
                    <a:lnTo>
                      <a:pt x="2094" y="2835"/>
                    </a:lnTo>
                    <a:lnTo>
                      <a:pt x="2098" y="2835"/>
                    </a:lnTo>
                    <a:lnTo>
                      <a:pt x="2102" y="2836"/>
                    </a:lnTo>
                    <a:lnTo>
                      <a:pt x="2119" y="2843"/>
                    </a:lnTo>
                    <a:lnTo>
                      <a:pt x="2132" y="2855"/>
                    </a:lnTo>
                    <a:lnTo>
                      <a:pt x="2142" y="2870"/>
                    </a:lnTo>
                    <a:lnTo>
                      <a:pt x="2145" y="2887"/>
                    </a:lnTo>
                    <a:lnTo>
                      <a:pt x="2143" y="2906"/>
                    </a:lnTo>
                    <a:lnTo>
                      <a:pt x="2129" y="2959"/>
                    </a:lnTo>
                    <a:lnTo>
                      <a:pt x="2124" y="2973"/>
                    </a:lnTo>
                    <a:lnTo>
                      <a:pt x="2115" y="2984"/>
                    </a:lnTo>
                    <a:lnTo>
                      <a:pt x="2105" y="2992"/>
                    </a:lnTo>
                    <a:lnTo>
                      <a:pt x="2094" y="2997"/>
                    </a:lnTo>
                    <a:lnTo>
                      <a:pt x="2094" y="3186"/>
                    </a:lnTo>
                    <a:lnTo>
                      <a:pt x="2090" y="3227"/>
                    </a:lnTo>
                    <a:lnTo>
                      <a:pt x="2081" y="3265"/>
                    </a:lnTo>
                    <a:lnTo>
                      <a:pt x="2065" y="3302"/>
                    </a:lnTo>
                    <a:lnTo>
                      <a:pt x="2044" y="3335"/>
                    </a:lnTo>
                    <a:lnTo>
                      <a:pt x="2018" y="3364"/>
                    </a:lnTo>
                    <a:lnTo>
                      <a:pt x="1988" y="3390"/>
                    </a:lnTo>
                    <a:lnTo>
                      <a:pt x="1955" y="3410"/>
                    </a:lnTo>
                    <a:lnTo>
                      <a:pt x="1918" y="3426"/>
                    </a:lnTo>
                    <a:lnTo>
                      <a:pt x="1880" y="3436"/>
                    </a:lnTo>
                    <a:lnTo>
                      <a:pt x="1838" y="3439"/>
                    </a:lnTo>
                    <a:lnTo>
                      <a:pt x="379" y="3439"/>
                    </a:lnTo>
                    <a:lnTo>
                      <a:pt x="338" y="3436"/>
                    </a:lnTo>
                    <a:lnTo>
                      <a:pt x="299" y="3426"/>
                    </a:lnTo>
                    <a:lnTo>
                      <a:pt x="262" y="3410"/>
                    </a:lnTo>
                    <a:lnTo>
                      <a:pt x="229" y="3390"/>
                    </a:lnTo>
                    <a:lnTo>
                      <a:pt x="200" y="3364"/>
                    </a:lnTo>
                    <a:lnTo>
                      <a:pt x="174" y="3335"/>
                    </a:lnTo>
                    <a:lnTo>
                      <a:pt x="153" y="3302"/>
                    </a:lnTo>
                    <a:lnTo>
                      <a:pt x="137" y="3265"/>
                    </a:lnTo>
                    <a:lnTo>
                      <a:pt x="128" y="3227"/>
                    </a:lnTo>
                    <a:lnTo>
                      <a:pt x="124" y="3186"/>
                    </a:lnTo>
                    <a:lnTo>
                      <a:pt x="124" y="2997"/>
                    </a:lnTo>
                    <a:lnTo>
                      <a:pt x="113" y="2991"/>
                    </a:lnTo>
                    <a:lnTo>
                      <a:pt x="103" y="2982"/>
                    </a:lnTo>
                    <a:lnTo>
                      <a:pt x="94" y="2972"/>
                    </a:lnTo>
                    <a:lnTo>
                      <a:pt x="89" y="2959"/>
                    </a:lnTo>
                    <a:lnTo>
                      <a:pt x="75" y="2906"/>
                    </a:lnTo>
                    <a:lnTo>
                      <a:pt x="73" y="2890"/>
                    </a:lnTo>
                    <a:lnTo>
                      <a:pt x="75" y="2875"/>
                    </a:lnTo>
                    <a:lnTo>
                      <a:pt x="80" y="2862"/>
                    </a:lnTo>
                    <a:lnTo>
                      <a:pt x="90" y="2851"/>
                    </a:lnTo>
                    <a:lnTo>
                      <a:pt x="102" y="2841"/>
                    </a:lnTo>
                    <a:lnTo>
                      <a:pt x="116" y="2836"/>
                    </a:lnTo>
                    <a:lnTo>
                      <a:pt x="119" y="2835"/>
                    </a:lnTo>
                    <a:lnTo>
                      <a:pt x="121" y="2835"/>
                    </a:lnTo>
                    <a:lnTo>
                      <a:pt x="124" y="2835"/>
                    </a:lnTo>
                    <a:lnTo>
                      <a:pt x="124" y="2698"/>
                    </a:lnTo>
                    <a:lnTo>
                      <a:pt x="116" y="2712"/>
                    </a:lnTo>
                    <a:lnTo>
                      <a:pt x="103" y="2723"/>
                    </a:lnTo>
                    <a:lnTo>
                      <a:pt x="87" y="2729"/>
                    </a:lnTo>
                    <a:lnTo>
                      <a:pt x="68" y="2731"/>
                    </a:lnTo>
                    <a:lnTo>
                      <a:pt x="51" y="2727"/>
                    </a:lnTo>
                    <a:lnTo>
                      <a:pt x="35" y="2719"/>
                    </a:lnTo>
                    <a:lnTo>
                      <a:pt x="23" y="2706"/>
                    </a:lnTo>
                    <a:lnTo>
                      <a:pt x="16" y="2689"/>
                    </a:lnTo>
                    <a:lnTo>
                      <a:pt x="2" y="2635"/>
                    </a:lnTo>
                    <a:lnTo>
                      <a:pt x="0" y="2620"/>
                    </a:lnTo>
                    <a:lnTo>
                      <a:pt x="2" y="2605"/>
                    </a:lnTo>
                    <a:lnTo>
                      <a:pt x="7" y="2591"/>
                    </a:lnTo>
                    <a:lnTo>
                      <a:pt x="16" y="2579"/>
                    </a:lnTo>
                    <a:lnTo>
                      <a:pt x="28" y="2571"/>
                    </a:lnTo>
                    <a:lnTo>
                      <a:pt x="43" y="2564"/>
                    </a:lnTo>
                    <a:lnTo>
                      <a:pt x="61" y="2562"/>
                    </a:lnTo>
                    <a:lnTo>
                      <a:pt x="78" y="2567"/>
                    </a:lnTo>
                    <a:lnTo>
                      <a:pt x="93" y="2575"/>
                    </a:lnTo>
                    <a:lnTo>
                      <a:pt x="106" y="2588"/>
                    </a:lnTo>
                    <a:lnTo>
                      <a:pt x="114" y="2605"/>
                    </a:lnTo>
                    <a:lnTo>
                      <a:pt x="124" y="2645"/>
                    </a:lnTo>
                    <a:lnTo>
                      <a:pt x="124" y="253"/>
                    </a:lnTo>
                    <a:lnTo>
                      <a:pt x="128" y="212"/>
                    </a:lnTo>
                    <a:lnTo>
                      <a:pt x="137" y="173"/>
                    </a:lnTo>
                    <a:lnTo>
                      <a:pt x="153" y="137"/>
                    </a:lnTo>
                    <a:lnTo>
                      <a:pt x="174" y="104"/>
                    </a:lnTo>
                    <a:lnTo>
                      <a:pt x="200" y="74"/>
                    </a:lnTo>
                    <a:lnTo>
                      <a:pt x="229" y="49"/>
                    </a:lnTo>
                    <a:lnTo>
                      <a:pt x="262" y="29"/>
                    </a:lnTo>
                    <a:lnTo>
                      <a:pt x="299" y="13"/>
                    </a:lnTo>
                    <a:lnTo>
                      <a:pt x="338" y="3"/>
                    </a:lnTo>
                    <a:lnTo>
                      <a:pt x="379"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43" name="Freeform 39">
                <a:extLst>
                  <a:ext uri="{FF2B5EF4-FFF2-40B4-BE49-F238E27FC236}">
                    <a16:creationId xmlns:a16="http://schemas.microsoft.com/office/drawing/2014/main" id="{6A753E5C-DAB5-4EEA-A624-EAE48103A4F8}"/>
                  </a:ext>
                </a:extLst>
              </p:cNvPr>
              <p:cNvSpPr>
                <a:spLocks/>
              </p:cNvSpPr>
              <p:nvPr/>
            </p:nvSpPr>
            <p:spPr bwMode="auto">
              <a:xfrm>
                <a:off x="5843588" y="3167063"/>
                <a:ext cx="22225" cy="28575"/>
              </a:xfrm>
              <a:custGeom>
                <a:avLst/>
                <a:gdLst>
                  <a:gd name="T0" fmla="*/ 70 w 132"/>
                  <a:gd name="T1" fmla="*/ 0 h 168"/>
                  <a:gd name="T2" fmla="*/ 89 w 132"/>
                  <a:gd name="T3" fmla="*/ 2 h 168"/>
                  <a:gd name="T4" fmla="*/ 102 w 132"/>
                  <a:gd name="T5" fmla="*/ 7 h 168"/>
                  <a:gd name="T6" fmla="*/ 114 w 132"/>
                  <a:gd name="T7" fmla="*/ 17 h 168"/>
                  <a:gd name="T8" fmla="*/ 124 w 132"/>
                  <a:gd name="T9" fmla="*/ 29 h 168"/>
                  <a:gd name="T10" fmla="*/ 129 w 132"/>
                  <a:gd name="T11" fmla="*/ 41 h 168"/>
                  <a:gd name="T12" fmla="*/ 132 w 132"/>
                  <a:gd name="T13" fmla="*/ 56 h 168"/>
                  <a:gd name="T14" fmla="*/ 129 w 132"/>
                  <a:gd name="T15" fmla="*/ 72 h 168"/>
                  <a:gd name="T16" fmla="*/ 114 w 132"/>
                  <a:gd name="T17" fmla="*/ 125 h 168"/>
                  <a:gd name="T18" fmla="*/ 109 w 132"/>
                  <a:gd name="T19" fmla="*/ 140 h 168"/>
                  <a:gd name="T20" fmla="*/ 99 w 132"/>
                  <a:gd name="T21" fmla="*/ 152 h 168"/>
                  <a:gd name="T22" fmla="*/ 87 w 132"/>
                  <a:gd name="T23" fmla="*/ 161 h 168"/>
                  <a:gd name="T24" fmla="*/ 73 w 132"/>
                  <a:gd name="T25" fmla="*/ 167 h 168"/>
                  <a:gd name="T26" fmla="*/ 58 w 132"/>
                  <a:gd name="T27" fmla="*/ 168 h 168"/>
                  <a:gd name="T28" fmla="*/ 51 w 132"/>
                  <a:gd name="T29" fmla="*/ 168 h 168"/>
                  <a:gd name="T30" fmla="*/ 43 w 132"/>
                  <a:gd name="T31" fmla="*/ 167 h 168"/>
                  <a:gd name="T32" fmla="*/ 27 w 132"/>
                  <a:gd name="T33" fmla="*/ 158 h 168"/>
                  <a:gd name="T34" fmla="*/ 13 w 132"/>
                  <a:gd name="T35" fmla="*/ 147 h 168"/>
                  <a:gd name="T36" fmla="*/ 5 w 132"/>
                  <a:gd name="T37" fmla="*/ 132 h 168"/>
                  <a:gd name="T38" fmla="*/ 0 w 132"/>
                  <a:gd name="T39" fmla="*/ 115 h 168"/>
                  <a:gd name="T40" fmla="*/ 3 w 132"/>
                  <a:gd name="T41" fmla="*/ 97 h 168"/>
                  <a:gd name="T42" fmla="*/ 18 w 132"/>
                  <a:gd name="T43" fmla="*/ 41 h 168"/>
                  <a:gd name="T44" fmla="*/ 25 w 132"/>
                  <a:gd name="T45" fmla="*/ 26 h 168"/>
                  <a:gd name="T46" fmla="*/ 37 w 132"/>
                  <a:gd name="T47" fmla="*/ 13 h 168"/>
                  <a:gd name="T48" fmla="*/ 52 w 132"/>
                  <a:gd name="T49" fmla="*/ 3 h 168"/>
                  <a:gd name="T50" fmla="*/ 70 w 132"/>
                  <a:gd name="T5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2" h="168">
                    <a:moveTo>
                      <a:pt x="70" y="0"/>
                    </a:moveTo>
                    <a:lnTo>
                      <a:pt x="89" y="2"/>
                    </a:lnTo>
                    <a:lnTo>
                      <a:pt x="102" y="7"/>
                    </a:lnTo>
                    <a:lnTo>
                      <a:pt x="114" y="17"/>
                    </a:lnTo>
                    <a:lnTo>
                      <a:pt x="124" y="29"/>
                    </a:lnTo>
                    <a:lnTo>
                      <a:pt x="129" y="41"/>
                    </a:lnTo>
                    <a:lnTo>
                      <a:pt x="132" y="56"/>
                    </a:lnTo>
                    <a:lnTo>
                      <a:pt x="129" y="72"/>
                    </a:lnTo>
                    <a:lnTo>
                      <a:pt x="114" y="125"/>
                    </a:lnTo>
                    <a:lnTo>
                      <a:pt x="109" y="140"/>
                    </a:lnTo>
                    <a:lnTo>
                      <a:pt x="99" y="152"/>
                    </a:lnTo>
                    <a:lnTo>
                      <a:pt x="87" y="161"/>
                    </a:lnTo>
                    <a:lnTo>
                      <a:pt x="73" y="167"/>
                    </a:lnTo>
                    <a:lnTo>
                      <a:pt x="58" y="168"/>
                    </a:lnTo>
                    <a:lnTo>
                      <a:pt x="51" y="168"/>
                    </a:lnTo>
                    <a:lnTo>
                      <a:pt x="43" y="167"/>
                    </a:lnTo>
                    <a:lnTo>
                      <a:pt x="27" y="158"/>
                    </a:lnTo>
                    <a:lnTo>
                      <a:pt x="13" y="147"/>
                    </a:lnTo>
                    <a:lnTo>
                      <a:pt x="5" y="132"/>
                    </a:lnTo>
                    <a:lnTo>
                      <a:pt x="0" y="115"/>
                    </a:lnTo>
                    <a:lnTo>
                      <a:pt x="3" y="97"/>
                    </a:lnTo>
                    <a:lnTo>
                      <a:pt x="18" y="41"/>
                    </a:lnTo>
                    <a:lnTo>
                      <a:pt x="25" y="26"/>
                    </a:lnTo>
                    <a:lnTo>
                      <a:pt x="37" y="13"/>
                    </a:lnTo>
                    <a:lnTo>
                      <a:pt x="52" y="3"/>
                    </a:lnTo>
                    <a:lnTo>
                      <a:pt x="70"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44" name="Freeform 40">
                <a:extLst>
                  <a:ext uri="{FF2B5EF4-FFF2-40B4-BE49-F238E27FC236}">
                    <a16:creationId xmlns:a16="http://schemas.microsoft.com/office/drawing/2014/main" id="{F9ED07F8-6A7B-470A-A884-38089819B6E9}"/>
                  </a:ext>
                </a:extLst>
              </p:cNvPr>
              <p:cNvSpPr>
                <a:spLocks/>
              </p:cNvSpPr>
              <p:nvPr/>
            </p:nvSpPr>
            <p:spPr bwMode="auto">
              <a:xfrm>
                <a:off x="5829301" y="3214688"/>
                <a:ext cx="23813" cy="28575"/>
              </a:xfrm>
              <a:custGeom>
                <a:avLst/>
                <a:gdLst>
                  <a:gd name="T0" fmla="*/ 69 w 131"/>
                  <a:gd name="T1" fmla="*/ 0 h 169"/>
                  <a:gd name="T2" fmla="*/ 88 w 131"/>
                  <a:gd name="T3" fmla="*/ 2 h 169"/>
                  <a:gd name="T4" fmla="*/ 102 w 131"/>
                  <a:gd name="T5" fmla="*/ 9 h 169"/>
                  <a:gd name="T6" fmla="*/ 114 w 131"/>
                  <a:gd name="T7" fmla="*/ 17 h 169"/>
                  <a:gd name="T8" fmla="*/ 123 w 131"/>
                  <a:gd name="T9" fmla="*/ 29 h 169"/>
                  <a:gd name="T10" fmla="*/ 129 w 131"/>
                  <a:gd name="T11" fmla="*/ 43 h 169"/>
                  <a:gd name="T12" fmla="*/ 131 w 131"/>
                  <a:gd name="T13" fmla="*/ 58 h 169"/>
                  <a:gd name="T14" fmla="*/ 129 w 131"/>
                  <a:gd name="T15" fmla="*/ 72 h 169"/>
                  <a:gd name="T16" fmla="*/ 114 w 131"/>
                  <a:gd name="T17" fmla="*/ 127 h 169"/>
                  <a:gd name="T18" fmla="*/ 109 w 131"/>
                  <a:gd name="T19" fmla="*/ 141 h 169"/>
                  <a:gd name="T20" fmla="*/ 99 w 131"/>
                  <a:gd name="T21" fmla="*/ 152 h 169"/>
                  <a:gd name="T22" fmla="*/ 87 w 131"/>
                  <a:gd name="T23" fmla="*/ 162 h 169"/>
                  <a:gd name="T24" fmla="*/ 73 w 131"/>
                  <a:gd name="T25" fmla="*/ 167 h 169"/>
                  <a:gd name="T26" fmla="*/ 58 w 131"/>
                  <a:gd name="T27" fmla="*/ 169 h 169"/>
                  <a:gd name="T28" fmla="*/ 51 w 131"/>
                  <a:gd name="T29" fmla="*/ 168 h 169"/>
                  <a:gd name="T30" fmla="*/ 43 w 131"/>
                  <a:gd name="T31" fmla="*/ 167 h 169"/>
                  <a:gd name="T32" fmla="*/ 26 w 131"/>
                  <a:gd name="T33" fmla="*/ 160 h 169"/>
                  <a:gd name="T34" fmla="*/ 13 w 131"/>
                  <a:gd name="T35" fmla="*/ 148 h 169"/>
                  <a:gd name="T36" fmla="*/ 5 w 131"/>
                  <a:gd name="T37" fmla="*/ 132 h 169"/>
                  <a:gd name="T38" fmla="*/ 0 w 131"/>
                  <a:gd name="T39" fmla="*/ 115 h 169"/>
                  <a:gd name="T40" fmla="*/ 2 w 131"/>
                  <a:gd name="T41" fmla="*/ 97 h 169"/>
                  <a:gd name="T42" fmla="*/ 17 w 131"/>
                  <a:gd name="T43" fmla="*/ 43 h 169"/>
                  <a:gd name="T44" fmla="*/ 25 w 131"/>
                  <a:gd name="T45" fmla="*/ 26 h 169"/>
                  <a:gd name="T46" fmla="*/ 37 w 131"/>
                  <a:gd name="T47" fmla="*/ 13 h 169"/>
                  <a:gd name="T48" fmla="*/ 52 w 131"/>
                  <a:gd name="T49" fmla="*/ 4 h 169"/>
                  <a:gd name="T50" fmla="*/ 69 w 131"/>
                  <a:gd name="T51"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1" h="169">
                    <a:moveTo>
                      <a:pt x="69" y="0"/>
                    </a:moveTo>
                    <a:lnTo>
                      <a:pt x="88" y="2"/>
                    </a:lnTo>
                    <a:lnTo>
                      <a:pt x="102" y="9"/>
                    </a:lnTo>
                    <a:lnTo>
                      <a:pt x="114" y="17"/>
                    </a:lnTo>
                    <a:lnTo>
                      <a:pt x="123" y="29"/>
                    </a:lnTo>
                    <a:lnTo>
                      <a:pt x="129" y="43"/>
                    </a:lnTo>
                    <a:lnTo>
                      <a:pt x="131" y="58"/>
                    </a:lnTo>
                    <a:lnTo>
                      <a:pt x="129" y="72"/>
                    </a:lnTo>
                    <a:lnTo>
                      <a:pt x="114" y="127"/>
                    </a:lnTo>
                    <a:lnTo>
                      <a:pt x="109" y="141"/>
                    </a:lnTo>
                    <a:lnTo>
                      <a:pt x="99" y="152"/>
                    </a:lnTo>
                    <a:lnTo>
                      <a:pt x="87" y="162"/>
                    </a:lnTo>
                    <a:lnTo>
                      <a:pt x="73" y="167"/>
                    </a:lnTo>
                    <a:lnTo>
                      <a:pt x="58" y="169"/>
                    </a:lnTo>
                    <a:lnTo>
                      <a:pt x="51" y="168"/>
                    </a:lnTo>
                    <a:lnTo>
                      <a:pt x="43" y="167"/>
                    </a:lnTo>
                    <a:lnTo>
                      <a:pt x="26" y="160"/>
                    </a:lnTo>
                    <a:lnTo>
                      <a:pt x="13" y="148"/>
                    </a:lnTo>
                    <a:lnTo>
                      <a:pt x="5" y="132"/>
                    </a:lnTo>
                    <a:lnTo>
                      <a:pt x="0" y="115"/>
                    </a:lnTo>
                    <a:lnTo>
                      <a:pt x="2" y="97"/>
                    </a:lnTo>
                    <a:lnTo>
                      <a:pt x="17" y="43"/>
                    </a:lnTo>
                    <a:lnTo>
                      <a:pt x="25" y="26"/>
                    </a:lnTo>
                    <a:lnTo>
                      <a:pt x="37" y="13"/>
                    </a:lnTo>
                    <a:lnTo>
                      <a:pt x="52" y="4"/>
                    </a:lnTo>
                    <a:lnTo>
                      <a:pt x="69"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45" name="Freeform 41">
                <a:extLst>
                  <a:ext uri="{FF2B5EF4-FFF2-40B4-BE49-F238E27FC236}">
                    <a16:creationId xmlns:a16="http://schemas.microsoft.com/office/drawing/2014/main" id="{B6BA2F4B-AEAC-48F1-B1C7-23146FAAD59B}"/>
                  </a:ext>
                </a:extLst>
              </p:cNvPr>
              <p:cNvSpPr>
                <a:spLocks/>
              </p:cNvSpPr>
              <p:nvPr/>
            </p:nvSpPr>
            <p:spPr bwMode="auto">
              <a:xfrm>
                <a:off x="5856288" y="3119438"/>
                <a:ext cx="22225" cy="28575"/>
              </a:xfrm>
              <a:custGeom>
                <a:avLst/>
                <a:gdLst>
                  <a:gd name="T0" fmla="*/ 68 w 130"/>
                  <a:gd name="T1" fmla="*/ 0 h 169"/>
                  <a:gd name="T2" fmla="*/ 87 w 130"/>
                  <a:gd name="T3" fmla="*/ 2 h 169"/>
                  <a:gd name="T4" fmla="*/ 101 w 130"/>
                  <a:gd name="T5" fmla="*/ 8 h 169"/>
                  <a:gd name="T6" fmla="*/ 112 w 130"/>
                  <a:gd name="T7" fmla="*/ 17 h 169"/>
                  <a:gd name="T8" fmla="*/ 122 w 130"/>
                  <a:gd name="T9" fmla="*/ 28 h 169"/>
                  <a:gd name="T10" fmla="*/ 127 w 130"/>
                  <a:gd name="T11" fmla="*/ 42 h 169"/>
                  <a:gd name="T12" fmla="*/ 130 w 130"/>
                  <a:gd name="T13" fmla="*/ 57 h 169"/>
                  <a:gd name="T14" fmla="*/ 127 w 130"/>
                  <a:gd name="T15" fmla="*/ 72 h 169"/>
                  <a:gd name="T16" fmla="*/ 112 w 130"/>
                  <a:gd name="T17" fmla="*/ 126 h 169"/>
                  <a:gd name="T18" fmla="*/ 107 w 130"/>
                  <a:gd name="T19" fmla="*/ 140 h 169"/>
                  <a:gd name="T20" fmla="*/ 97 w 130"/>
                  <a:gd name="T21" fmla="*/ 152 h 169"/>
                  <a:gd name="T22" fmla="*/ 86 w 130"/>
                  <a:gd name="T23" fmla="*/ 161 h 169"/>
                  <a:gd name="T24" fmla="*/ 73 w 130"/>
                  <a:gd name="T25" fmla="*/ 167 h 169"/>
                  <a:gd name="T26" fmla="*/ 58 w 130"/>
                  <a:gd name="T27" fmla="*/ 169 h 169"/>
                  <a:gd name="T28" fmla="*/ 50 w 130"/>
                  <a:gd name="T29" fmla="*/ 168 h 169"/>
                  <a:gd name="T30" fmla="*/ 43 w 130"/>
                  <a:gd name="T31" fmla="*/ 167 h 169"/>
                  <a:gd name="T32" fmla="*/ 27 w 130"/>
                  <a:gd name="T33" fmla="*/ 160 h 169"/>
                  <a:gd name="T34" fmla="*/ 16 w 130"/>
                  <a:gd name="T35" fmla="*/ 152 h 169"/>
                  <a:gd name="T36" fmla="*/ 7 w 130"/>
                  <a:gd name="T37" fmla="*/ 140 h 169"/>
                  <a:gd name="T38" fmla="*/ 2 w 130"/>
                  <a:gd name="T39" fmla="*/ 126 h 169"/>
                  <a:gd name="T40" fmla="*/ 0 w 130"/>
                  <a:gd name="T41" fmla="*/ 111 h 169"/>
                  <a:gd name="T42" fmla="*/ 2 w 130"/>
                  <a:gd name="T43" fmla="*/ 97 h 169"/>
                  <a:gd name="T44" fmla="*/ 16 w 130"/>
                  <a:gd name="T45" fmla="*/ 42 h 169"/>
                  <a:gd name="T46" fmla="*/ 23 w 130"/>
                  <a:gd name="T47" fmla="*/ 25 h 169"/>
                  <a:gd name="T48" fmla="*/ 35 w 130"/>
                  <a:gd name="T49" fmla="*/ 13 h 169"/>
                  <a:gd name="T50" fmla="*/ 51 w 130"/>
                  <a:gd name="T51" fmla="*/ 3 h 169"/>
                  <a:gd name="T52" fmla="*/ 68 w 130"/>
                  <a:gd name="T5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0" h="169">
                    <a:moveTo>
                      <a:pt x="68" y="0"/>
                    </a:moveTo>
                    <a:lnTo>
                      <a:pt x="87" y="2"/>
                    </a:lnTo>
                    <a:lnTo>
                      <a:pt x="101" y="8"/>
                    </a:lnTo>
                    <a:lnTo>
                      <a:pt x="112" y="17"/>
                    </a:lnTo>
                    <a:lnTo>
                      <a:pt x="122" y="28"/>
                    </a:lnTo>
                    <a:lnTo>
                      <a:pt x="127" y="42"/>
                    </a:lnTo>
                    <a:lnTo>
                      <a:pt x="130" y="57"/>
                    </a:lnTo>
                    <a:lnTo>
                      <a:pt x="127" y="72"/>
                    </a:lnTo>
                    <a:lnTo>
                      <a:pt x="112" y="126"/>
                    </a:lnTo>
                    <a:lnTo>
                      <a:pt x="107" y="140"/>
                    </a:lnTo>
                    <a:lnTo>
                      <a:pt x="97" y="152"/>
                    </a:lnTo>
                    <a:lnTo>
                      <a:pt x="86" y="161"/>
                    </a:lnTo>
                    <a:lnTo>
                      <a:pt x="73" y="167"/>
                    </a:lnTo>
                    <a:lnTo>
                      <a:pt x="58" y="169"/>
                    </a:lnTo>
                    <a:lnTo>
                      <a:pt x="50" y="168"/>
                    </a:lnTo>
                    <a:lnTo>
                      <a:pt x="43" y="167"/>
                    </a:lnTo>
                    <a:lnTo>
                      <a:pt x="27" y="160"/>
                    </a:lnTo>
                    <a:lnTo>
                      <a:pt x="16" y="152"/>
                    </a:lnTo>
                    <a:lnTo>
                      <a:pt x="7" y="140"/>
                    </a:lnTo>
                    <a:lnTo>
                      <a:pt x="2" y="126"/>
                    </a:lnTo>
                    <a:lnTo>
                      <a:pt x="0" y="111"/>
                    </a:lnTo>
                    <a:lnTo>
                      <a:pt x="2" y="97"/>
                    </a:lnTo>
                    <a:lnTo>
                      <a:pt x="16" y="42"/>
                    </a:lnTo>
                    <a:lnTo>
                      <a:pt x="23" y="25"/>
                    </a:lnTo>
                    <a:lnTo>
                      <a:pt x="35" y="13"/>
                    </a:lnTo>
                    <a:lnTo>
                      <a:pt x="51" y="3"/>
                    </a:lnTo>
                    <a:lnTo>
                      <a:pt x="68"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46" name="Freeform 42">
                <a:extLst>
                  <a:ext uri="{FF2B5EF4-FFF2-40B4-BE49-F238E27FC236}">
                    <a16:creationId xmlns:a16="http://schemas.microsoft.com/office/drawing/2014/main" id="{72844DB8-F27F-4CF2-95FB-7771E75B3BAC}"/>
                  </a:ext>
                </a:extLst>
              </p:cNvPr>
              <p:cNvSpPr>
                <a:spLocks/>
              </p:cNvSpPr>
              <p:nvPr/>
            </p:nvSpPr>
            <p:spPr bwMode="auto">
              <a:xfrm>
                <a:off x="5868988" y="3071813"/>
                <a:ext cx="22225" cy="28575"/>
              </a:xfrm>
              <a:custGeom>
                <a:avLst/>
                <a:gdLst>
                  <a:gd name="T0" fmla="*/ 68 w 130"/>
                  <a:gd name="T1" fmla="*/ 0 h 168"/>
                  <a:gd name="T2" fmla="*/ 87 w 130"/>
                  <a:gd name="T3" fmla="*/ 2 h 168"/>
                  <a:gd name="T4" fmla="*/ 102 w 130"/>
                  <a:gd name="T5" fmla="*/ 7 h 168"/>
                  <a:gd name="T6" fmla="*/ 114 w 130"/>
                  <a:gd name="T7" fmla="*/ 17 h 168"/>
                  <a:gd name="T8" fmla="*/ 122 w 130"/>
                  <a:gd name="T9" fmla="*/ 28 h 168"/>
                  <a:gd name="T10" fmla="*/ 128 w 130"/>
                  <a:gd name="T11" fmla="*/ 41 h 168"/>
                  <a:gd name="T12" fmla="*/ 130 w 130"/>
                  <a:gd name="T13" fmla="*/ 56 h 168"/>
                  <a:gd name="T14" fmla="*/ 128 w 130"/>
                  <a:gd name="T15" fmla="*/ 72 h 168"/>
                  <a:gd name="T16" fmla="*/ 114 w 130"/>
                  <a:gd name="T17" fmla="*/ 125 h 168"/>
                  <a:gd name="T18" fmla="*/ 107 w 130"/>
                  <a:gd name="T19" fmla="*/ 140 h 168"/>
                  <a:gd name="T20" fmla="*/ 97 w 130"/>
                  <a:gd name="T21" fmla="*/ 152 h 168"/>
                  <a:gd name="T22" fmla="*/ 86 w 130"/>
                  <a:gd name="T23" fmla="*/ 160 h 168"/>
                  <a:gd name="T24" fmla="*/ 73 w 130"/>
                  <a:gd name="T25" fmla="*/ 166 h 168"/>
                  <a:gd name="T26" fmla="*/ 58 w 130"/>
                  <a:gd name="T27" fmla="*/ 168 h 168"/>
                  <a:gd name="T28" fmla="*/ 50 w 130"/>
                  <a:gd name="T29" fmla="*/ 168 h 168"/>
                  <a:gd name="T30" fmla="*/ 43 w 130"/>
                  <a:gd name="T31" fmla="*/ 167 h 168"/>
                  <a:gd name="T32" fmla="*/ 28 w 130"/>
                  <a:gd name="T33" fmla="*/ 160 h 168"/>
                  <a:gd name="T34" fmla="*/ 16 w 130"/>
                  <a:gd name="T35" fmla="*/ 151 h 168"/>
                  <a:gd name="T36" fmla="*/ 7 w 130"/>
                  <a:gd name="T37" fmla="*/ 139 h 168"/>
                  <a:gd name="T38" fmla="*/ 2 w 130"/>
                  <a:gd name="T39" fmla="*/ 126 h 168"/>
                  <a:gd name="T40" fmla="*/ 0 w 130"/>
                  <a:gd name="T41" fmla="*/ 111 h 168"/>
                  <a:gd name="T42" fmla="*/ 2 w 130"/>
                  <a:gd name="T43" fmla="*/ 96 h 168"/>
                  <a:gd name="T44" fmla="*/ 16 w 130"/>
                  <a:gd name="T45" fmla="*/ 42 h 168"/>
                  <a:gd name="T46" fmla="*/ 23 w 130"/>
                  <a:gd name="T47" fmla="*/ 25 h 168"/>
                  <a:gd name="T48" fmla="*/ 36 w 130"/>
                  <a:gd name="T49" fmla="*/ 12 h 168"/>
                  <a:gd name="T50" fmla="*/ 51 w 130"/>
                  <a:gd name="T51" fmla="*/ 3 h 168"/>
                  <a:gd name="T52" fmla="*/ 68 w 130"/>
                  <a:gd name="T5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0" h="168">
                    <a:moveTo>
                      <a:pt x="68" y="0"/>
                    </a:moveTo>
                    <a:lnTo>
                      <a:pt x="87" y="2"/>
                    </a:lnTo>
                    <a:lnTo>
                      <a:pt x="102" y="7"/>
                    </a:lnTo>
                    <a:lnTo>
                      <a:pt x="114" y="17"/>
                    </a:lnTo>
                    <a:lnTo>
                      <a:pt x="122" y="28"/>
                    </a:lnTo>
                    <a:lnTo>
                      <a:pt x="128" y="41"/>
                    </a:lnTo>
                    <a:lnTo>
                      <a:pt x="130" y="56"/>
                    </a:lnTo>
                    <a:lnTo>
                      <a:pt x="128" y="72"/>
                    </a:lnTo>
                    <a:lnTo>
                      <a:pt x="114" y="125"/>
                    </a:lnTo>
                    <a:lnTo>
                      <a:pt x="107" y="140"/>
                    </a:lnTo>
                    <a:lnTo>
                      <a:pt x="97" y="152"/>
                    </a:lnTo>
                    <a:lnTo>
                      <a:pt x="86" y="160"/>
                    </a:lnTo>
                    <a:lnTo>
                      <a:pt x="73" y="166"/>
                    </a:lnTo>
                    <a:lnTo>
                      <a:pt x="58" y="168"/>
                    </a:lnTo>
                    <a:lnTo>
                      <a:pt x="50" y="168"/>
                    </a:lnTo>
                    <a:lnTo>
                      <a:pt x="43" y="167"/>
                    </a:lnTo>
                    <a:lnTo>
                      <a:pt x="28" y="160"/>
                    </a:lnTo>
                    <a:lnTo>
                      <a:pt x="16" y="151"/>
                    </a:lnTo>
                    <a:lnTo>
                      <a:pt x="7" y="139"/>
                    </a:lnTo>
                    <a:lnTo>
                      <a:pt x="2" y="126"/>
                    </a:lnTo>
                    <a:lnTo>
                      <a:pt x="0" y="111"/>
                    </a:lnTo>
                    <a:lnTo>
                      <a:pt x="2" y="96"/>
                    </a:lnTo>
                    <a:lnTo>
                      <a:pt x="16" y="42"/>
                    </a:lnTo>
                    <a:lnTo>
                      <a:pt x="23" y="25"/>
                    </a:lnTo>
                    <a:lnTo>
                      <a:pt x="36" y="12"/>
                    </a:lnTo>
                    <a:lnTo>
                      <a:pt x="51" y="3"/>
                    </a:lnTo>
                    <a:lnTo>
                      <a:pt x="68" y="0"/>
                    </a:lnTo>
                    <a:close/>
                  </a:path>
                </a:pathLst>
              </a:custGeom>
              <a:solidFill>
                <a:srgbClr val="595F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grpSp>
      </p:grpSp>
      <p:grpSp>
        <p:nvGrpSpPr>
          <p:cNvPr id="147" name="组合 146">
            <a:extLst>
              <a:ext uri="{FF2B5EF4-FFF2-40B4-BE49-F238E27FC236}">
                <a16:creationId xmlns:a16="http://schemas.microsoft.com/office/drawing/2014/main" id="{DD306D57-72ED-4810-B4E0-BB430431F6CD}"/>
              </a:ext>
            </a:extLst>
          </p:cNvPr>
          <p:cNvGrpSpPr/>
          <p:nvPr/>
        </p:nvGrpSpPr>
        <p:grpSpPr>
          <a:xfrm>
            <a:off x="8812910" y="4573476"/>
            <a:ext cx="756000" cy="756000"/>
            <a:chOff x="3601073" y="4272088"/>
            <a:chExt cx="756000" cy="756000"/>
          </a:xfrm>
        </p:grpSpPr>
        <p:sp>
          <p:nvSpPr>
            <p:cNvPr id="148" name="Oval 26">
              <a:extLst>
                <a:ext uri="{FF2B5EF4-FFF2-40B4-BE49-F238E27FC236}">
                  <a16:creationId xmlns:a16="http://schemas.microsoft.com/office/drawing/2014/main" id="{928747FF-9F47-4233-8427-C327EE89CEA3}"/>
                </a:ext>
              </a:extLst>
            </p:cNvPr>
            <p:cNvSpPr>
              <a:spLocks noChangeAspect="1"/>
            </p:cNvSpPr>
            <p:nvPr/>
          </p:nvSpPr>
          <p:spPr>
            <a:xfrm flipH="1">
              <a:off x="3601073" y="4272088"/>
              <a:ext cx="756000" cy="756000"/>
            </a:xfrm>
            <a:prstGeom prst="ellipse">
              <a:avLst/>
            </a:prstGeom>
            <a:solidFill>
              <a:schemeClr val="accent1"/>
            </a:solidFill>
            <a:ln w="12700" cap="flat" cmpd="sng" algn="ctr">
              <a:noFill/>
              <a:prstDash val="solid"/>
              <a:miter lim="800000"/>
            </a:ln>
            <a:effectLst>
              <a:outerShdw blurRad="508000" dist="190500" dir="5400000" algn="tl" rotWithShape="0">
                <a:srgbClr val="222328">
                  <a:alpha val="5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FFFFFF"/>
                </a:solidFill>
                <a:effectLst/>
                <a:uLnTx/>
                <a:uFillTx/>
                <a:cs typeface="+mn-ea"/>
                <a:sym typeface="+mn-lt"/>
              </a:endParaRPr>
            </a:p>
          </p:txBody>
        </p:sp>
        <p:grpSp>
          <p:nvGrpSpPr>
            <p:cNvPr id="149" name="Group 82">
              <a:extLst>
                <a:ext uri="{FF2B5EF4-FFF2-40B4-BE49-F238E27FC236}">
                  <a16:creationId xmlns:a16="http://schemas.microsoft.com/office/drawing/2014/main" id="{72F15169-45F1-44F8-9650-F0949B420328}"/>
                </a:ext>
              </a:extLst>
            </p:cNvPr>
            <p:cNvGrpSpPr>
              <a:grpSpLocks noChangeAspect="1"/>
            </p:cNvGrpSpPr>
            <p:nvPr/>
          </p:nvGrpSpPr>
          <p:grpSpPr>
            <a:xfrm>
              <a:off x="3849247" y="4534602"/>
              <a:ext cx="252000" cy="252000"/>
              <a:chOff x="5319713" y="3014663"/>
              <a:chExt cx="609600" cy="609600"/>
            </a:xfrm>
            <a:solidFill>
              <a:srgbClr val="FFFFFF"/>
            </a:solidFill>
          </p:grpSpPr>
          <p:sp>
            <p:nvSpPr>
              <p:cNvPr id="150" name="Freeform 47">
                <a:extLst>
                  <a:ext uri="{FF2B5EF4-FFF2-40B4-BE49-F238E27FC236}">
                    <a16:creationId xmlns:a16="http://schemas.microsoft.com/office/drawing/2014/main" id="{7C94430C-FBA1-4680-853C-5787BDAD1801}"/>
                  </a:ext>
                </a:extLst>
              </p:cNvPr>
              <p:cNvSpPr>
                <a:spLocks noEditPoints="1"/>
              </p:cNvSpPr>
              <p:nvPr/>
            </p:nvSpPr>
            <p:spPr bwMode="auto">
              <a:xfrm>
                <a:off x="5776913" y="3238501"/>
                <a:ext cx="101600" cy="101600"/>
              </a:xfrm>
              <a:custGeom>
                <a:avLst/>
                <a:gdLst>
                  <a:gd name="T0" fmla="*/ 257 w 576"/>
                  <a:gd name="T1" fmla="*/ 119 h 576"/>
                  <a:gd name="T2" fmla="*/ 201 w 576"/>
                  <a:gd name="T3" fmla="*/ 139 h 576"/>
                  <a:gd name="T4" fmla="*/ 156 w 576"/>
                  <a:gd name="T5" fmla="*/ 177 h 576"/>
                  <a:gd name="T6" fmla="*/ 126 w 576"/>
                  <a:gd name="T7" fmla="*/ 229 h 576"/>
                  <a:gd name="T8" fmla="*/ 115 w 576"/>
                  <a:gd name="T9" fmla="*/ 288 h 576"/>
                  <a:gd name="T10" fmla="*/ 126 w 576"/>
                  <a:gd name="T11" fmla="*/ 349 h 576"/>
                  <a:gd name="T12" fmla="*/ 156 w 576"/>
                  <a:gd name="T13" fmla="*/ 399 h 576"/>
                  <a:gd name="T14" fmla="*/ 201 w 576"/>
                  <a:gd name="T15" fmla="*/ 437 h 576"/>
                  <a:gd name="T16" fmla="*/ 257 w 576"/>
                  <a:gd name="T17" fmla="*/ 458 h 576"/>
                  <a:gd name="T18" fmla="*/ 319 w 576"/>
                  <a:gd name="T19" fmla="*/ 458 h 576"/>
                  <a:gd name="T20" fmla="*/ 375 w 576"/>
                  <a:gd name="T21" fmla="*/ 437 h 576"/>
                  <a:gd name="T22" fmla="*/ 420 w 576"/>
                  <a:gd name="T23" fmla="*/ 399 h 576"/>
                  <a:gd name="T24" fmla="*/ 450 w 576"/>
                  <a:gd name="T25" fmla="*/ 349 h 576"/>
                  <a:gd name="T26" fmla="*/ 461 w 576"/>
                  <a:gd name="T27" fmla="*/ 288 h 576"/>
                  <a:gd name="T28" fmla="*/ 450 w 576"/>
                  <a:gd name="T29" fmla="*/ 229 h 576"/>
                  <a:gd name="T30" fmla="*/ 420 w 576"/>
                  <a:gd name="T31" fmla="*/ 177 h 576"/>
                  <a:gd name="T32" fmla="*/ 375 w 576"/>
                  <a:gd name="T33" fmla="*/ 139 h 576"/>
                  <a:gd name="T34" fmla="*/ 319 w 576"/>
                  <a:gd name="T35" fmla="*/ 119 h 576"/>
                  <a:gd name="T36" fmla="*/ 288 w 576"/>
                  <a:gd name="T37" fmla="*/ 0 h 576"/>
                  <a:gd name="T38" fmla="*/ 371 w 576"/>
                  <a:gd name="T39" fmla="*/ 13 h 576"/>
                  <a:gd name="T40" fmla="*/ 445 w 576"/>
                  <a:gd name="T41" fmla="*/ 46 h 576"/>
                  <a:gd name="T42" fmla="*/ 505 w 576"/>
                  <a:gd name="T43" fmla="*/ 100 h 576"/>
                  <a:gd name="T44" fmla="*/ 549 w 576"/>
                  <a:gd name="T45" fmla="*/ 167 h 576"/>
                  <a:gd name="T46" fmla="*/ 573 w 576"/>
                  <a:gd name="T47" fmla="*/ 246 h 576"/>
                  <a:gd name="T48" fmla="*/ 573 w 576"/>
                  <a:gd name="T49" fmla="*/ 331 h 576"/>
                  <a:gd name="T50" fmla="*/ 549 w 576"/>
                  <a:gd name="T51" fmla="*/ 410 h 576"/>
                  <a:gd name="T52" fmla="*/ 505 w 576"/>
                  <a:gd name="T53" fmla="*/ 477 h 576"/>
                  <a:gd name="T54" fmla="*/ 445 w 576"/>
                  <a:gd name="T55" fmla="*/ 530 h 576"/>
                  <a:gd name="T56" fmla="*/ 371 w 576"/>
                  <a:gd name="T57" fmla="*/ 564 h 576"/>
                  <a:gd name="T58" fmla="*/ 288 w 576"/>
                  <a:gd name="T59" fmla="*/ 576 h 576"/>
                  <a:gd name="T60" fmla="*/ 205 w 576"/>
                  <a:gd name="T61" fmla="*/ 564 h 576"/>
                  <a:gd name="T62" fmla="*/ 131 w 576"/>
                  <a:gd name="T63" fmla="*/ 530 h 576"/>
                  <a:gd name="T64" fmla="*/ 71 w 576"/>
                  <a:gd name="T65" fmla="*/ 477 h 576"/>
                  <a:gd name="T66" fmla="*/ 27 w 576"/>
                  <a:gd name="T67" fmla="*/ 410 h 576"/>
                  <a:gd name="T68" fmla="*/ 3 w 576"/>
                  <a:gd name="T69" fmla="*/ 331 h 576"/>
                  <a:gd name="T70" fmla="*/ 3 w 576"/>
                  <a:gd name="T71" fmla="*/ 246 h 576"/>
                  <a:gd name="T72" fmla="*/ 27 w 576"/>
                  <a:gd name="T73" fmla="*/ 167 h 576"/>
                  <a:gd name="T74" fmla="*/ 71 w 576"/>
                  <a:gd name="T75" fmla="*/ 100 h 576"/>
                  <a:gd name="T76" fmla="*/ 131 w 576"/>
                  <a:gd name="T77" fmla="*/ 46 h 576"/>
                  <a:gd name="T78" fmla="*/ 205 w 576"/>
                  <a:gd name="T79" fmla="*/ 13 h 576"/>
                  <a:gd name="T80" fmla="*/ 288 w 576"/>
                  <a:gd name="T81" fmla="*/ 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6" h="576">
                    <a:moveTo>
                      <a:pt x="288" y="115"/>
                    </a:moveTo>
                    <a:lnTo>
                      <a:pt x="257" y="119"/>
                    </a:lnTo>
                    <a:lnTo>
                      <a:pt x="227" y="126"/>
                    </a:lnTo>
                    <a:lnTo>
                      <a:pt x="201" y="139"/>
                    </a:lnTo>
                    <a:lnTo>
                      <a:pt x="177" y="156"/>
                    </a:lnTo>
                    <a:lnTo>
                      <a:pt x="156" y="177"/>
                    </a:lnTo>
                    <a:lnTo>
                      <a:pt x="139" y="201"/>
                    </a:lnTo>
                    <a:lnTo>
                      <a:pt x="126" y="229"/>
                    </a:lnTo>
                    <a:lnTo>
                      <a:pt x="118" y="257"/>
                    </a:lnTo>
                    <a:lnTo>
                      <a:pt x="115" y="288"/>
                    </a:lnTo>
                    <a:lnTo>
                      <a:pt x="118" y="320"/>
                    </a:lnTo>
                    <a:lnTo>
                      <a:pt x="126" y="349"/>
                    </a:lnTo>
                    <a:lnTo>
                      <a:pt x="139" y="375"/>
                    </a:lnTo>
                    <a:lnTo>
                      <a:pt x="156" y="399"/>
                    </a:lnTo>
                    <a:lnTo>
                      <a:pt x="177" y="420"/>
                    </a:lnTo>
                    <a:lnTo>
                      <a:pt x="201" y="437"/>
                    </a:lnTo>
                    <a:lnTo>
                      <a:pt x="227" y="451"/>
                    </a:lnTo>
                    <a:lnTo>
                      <a:pt x="257" y="458"/>
                    </a:lnTo>
                    <a:lnTo>
                      <a:pt x="288" y="461"/>
                    </a:lnTo>
                    <a:lnTo>
                      <a:pt x="319" y="458"/>
                    </a:lnTo>
                    <a:lnTo>
                      <a:pt x="349" y="451"/>
                    </a:lnTo>
                    <a:lnTo>
                      <a:pt x="375" y="437"/>
                    </a:lnTo>
                    <a:lnTo>
                      <a:pt x="399" y="420"/>
                    </a:lnTo>
                    <a:lnTo>
                      <a:pt x="420" y="399"/>
                    </a:lnTo>
                    <a:lnTo>
                      <a:pt x="437" y="375"/>
                    </a:lnTo>
                    <a:lnTo>
                      <a:pt x="450" y="349"/>
                    </a:lnTo>
                    <a:lnTo>
                      <a:pt x="458" y="320"/>
                    </a:lnTo>
                    <a:lnTo>
                      <a:pt x="461" y="288"/>
                    </a:lnTo>
                    <a:lnTo>
                      <a:pt x="458" y="257"/>
                    </a:lnTo>
                    <a:lnTo>
                      <a:pt x="450" y="229"/>
                    </a:lnTo>
                    <a:lnTo>
                      <a:pt x="437" y="201"/>
                    </a:lnTo>
                    <a:lnTo>
                      <a:pt x="420" y="177"/>
                    </a:lnTo>
                    <a:lnTo>
                      <a:pt x="399" y="156"/>
                    </a:lnTo>
                    <a:lnTo>
                      <a:pt x="375" y="139"/>
                    </a:lnTo>
                    <a:lnTo>
                      <a:pt x="349" y="126"/>
                    </a:lnTo>
                    <a:lnTo>
                      <a:pt x="319" y="119"/>
                    </a:lnTo>
                    <a:lnTo>
                      <a:pt x="288" y="115"/>
                    </a:lnTo>
                    <a:close/>
                    <a:moveTo>
                      <a:pt x="288" y="0"/>
                    </a:moveTo>
                    <a:lnTo>
                      <a:pt x="331" y="3"/>
                    </a:lnTo>
                    <a:lnTo>
                      <a:pt x="371" y="13"/>
                    </a:lnTo>
                    <a:lnTo>
                      <a:pt x="409" y="27"/>
                    </a:lnTo>
                    <a:lnTo>
                      <a:pt x="445" y="46"/>
                    </a:lnTo>
                    <a:lnTo>
                      <a:pt x="477" y="71"/>
                    </a:lnTo>
                    <a:lnTo>
                      <a:pt x="505" y="100"/>
                    </a:lnTo>
                    <a:lnTo>
                      <a:pt x="530" y="131"/>
                    </a:lnTo>
                    <a:lnTo>
                      <a:pt x="549" y="167"/>
                    </a:lnTo>
                    <a:lnTo>
                      <a:pt x="563" y="205"/>
                    </a:lnTo>
                    <a:lnTo>
                      <a:pt x="573" y="246"/>
                    </a:lnTo>
                    <a:lnTo>
                      <a:pt x="576" y="288"/>
                    </a:lnTo>
                    <a:lnTo>
                      <a:pt x="573" y="331"/>
                    </a:lnTo>
                    <a:lnTo>
                      <a:pt x="563" y="371"/>
                    </a:lnTo>
                    <a:lnTo>
                      <a:pt x="549" y="410"/>
                    </a:lnTo>
                    <a:lnTo>
                      <a:pt x="530" y="445"/>
                    </a:lnTo>
                    <a:lnTo>
                      <a:pt x="505" y="477"/>
                    </a:lnTo>
                    <a:lnTo>
                      <a:pt x="477" y="506"/>
                    </a:lnTo>
                    <a:lnTo>
                      <a:pt x="445" y="530"/>
                    </a:lnTo>
                    <a:lnTo>
                      <a:pt x="409" y="550"/>
                    </a:lnTo>
                    <a:lnTo>
                      <a:pt x="371" y="564"/>
                    </a:lnTo>
                    <a:lnTo>
                      <a:pt x="331" y="573"/>
                    </a:lnTo>
                    <a:lnTo>
                      <a:pt x="288" y="576"/>
                    </a:lnTo>
                    <a:lnTo>
                      <a:pt x="245" y="573"/>
                    </a:lnTo>
                    <a:lnTo>
                      <a:pt x="205" y="564"/>
                    </a:lnTo>
                    <a:lnTo>
                      <a:pt x="167" y="550"/>
                    </a:lnTo>
                    <a:lnTo>
                      <a:pt x="131" y="530"/>
                    </a:lnTo>
                    <a:lnTo>
                      <a:pt x="99" y="506"/>
                    </a:lnTo>
                    <a:lnTo>
                      <a:pt x="71" y="477"/>
                    </a:lnTo>
                    <a:lnTo>
                      <a:pt x="46" y="445"/>
                    </a:lnTo>
                    <a:lnTo>
                      <a:pt x="27" y="410"/>
                    </a:lnTo>
                    <a:lnTo>
                      <a:pt x="13" y="371"/>
                    </a:lnTo>
                    <a:lnTo>
                      <a:pt x="3" y="331"/>
                    </a:lnTo>
                    <a:lnTo>
                      <a:pt x="0" y="288"/>
                    </a:lnTo>
                    <a:lnTo>
                      <a:pt x="3" y="246"/>
                    </a:lnTo>
                    <a:lnTo>
                      <a:pt x="13" y="205"/>
                    </a:lnTo>
                    <a:lnTo>
                      <a:pt x="27" y="167"/>
                    </a:lnTo>
                    <a:lnTo>
                      <a:pt x="46" y="131"/>
                    </a:lnTo>
                    <a:lnTo>
                      <a:pt x="71" y="100"/>
                    </a:lnTo>
                    <a:lnTo>
                      <a:pt x="99" y="71"/>
                    </a:lnTo>
                    <a:lnTo>
                      <a:pt x="131" y="46"/>
                    </a:lnTo>
                    <a:lnTo>
                      <a:pt x="167" y="27"/>
                    </a:lnTo>
                    <a:lnTo>
                      <a:pt x="205" y="13"/>
                    </a:lnTo>
                    <a:lnTo>
                      <a:pt x="245" y="3"/>
                    </a:lnTo>
                    <a:lnTo>
                      <a:pt x="2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51" name="Freeform 48">
                <a:extLst>
                  <a:ext uri="{FF2B5EF4-FFF2-40B4-BE49-F238E27FC236}">
                    <a16:creationId xmlns:a16="http://schemas.microsoft.com/office/drawing/2014/main" id="{524797FC-CEB0-400B-88CB-3E90DFB57C75}"/>
                  </a:ext>
                </a:extLst>
              </p:cNvPr>
              <p:cNvSpPr>
                <a:spLocks/>
              </p:cNvSpPr>
              <p:nvPr/>
            </p:nvSpPr>
            <p:spPr bwMode="auto">
              <a:xfrm>
                <a:off x="5492751" y="3451226"/>
                <a:ext cx="263525" cy="20638"/>
              </a:xfrm>
              <a:custGeom>
                <a:avLst/>
                <a:gdLst>
                  <a:gd name="T0" fmla="*/ 58 w 1498"/>
                  <a:gd name="T1" fmla="*/ 0 h 115"/>
                  <a:gd name="T2" fmla="*/ 1440 w 1498"/>
                  <a:gd name="T3" fmla="*/ 0 h 115"/>
                  <a:gd name="T4" fmla="*/ 1458 w 1498"/>
                  <a:gd name="T5" fmla="*/ 3 h 115"/>
                  <a:gd name="T6" fmla="*/ 1474 w 1498"/>
                  <a:gd name="T7" fmla="*/ 11 h 115"/>
                  <a:gd name="T8" fmla="*/ 1486 w 1498"/>
                  <a:gd name="T9" fmla="*/ 23 h 115"/>
                  <a:gd name="T10" fmla="*/ 1495 w 1498"/>
                  <a:gd name="T11" fmla="*/ 40 h 115"/>
                  <a:gd name="T12" fmla="*/ 1498 w 1498"/>
                  <a:gd name="T13" fmla="*/ 57 h 115"/>
                  <a:gd name="T14" fmla="*/ 1495 w 1498"/>
                  <a:gd name="T15" fmla="*/ 75 h 115"/>
                  <a:gd name="T16" fmla="*/ 1486 w 1498"/>
                  <a:gd name="T17" fmla="*/ 91 h 115"/>
                  <a:gd name="T18" fmla="*/ 1474 w 1498"/>
                  <a:gd name="T19" fmla="*/ 103 h 115"/>
                  <a:gd name="T20" fmla="*/ 1458 w 1498"/>
                  <a:gd name="T21" fmla="*/ 112 h 115"/>
                  <a:gd name="T22" fmla="*/ 1440 w 1498"/>
                  <a:gd name="T23" fmla="*/ 115 h 115"/>
                  <a:gd name="T24" fmla="*/ 58 w 1498"/>
                  <a:gd name="T25" fmla="*/ 115 h 115"/>
                  <a:gd name="T26" fmla="*/ 40 w 1498"/>
                  <a:gd name="T27" fmla="*/ 112 h 115"/>
                  <a:gd name="T28" fmla="*/ 24 w 1498"/>
                  <a:gd name="T29" fmla="*/ 103 h 115"/>
                  <a:gd name="T30" fmla="*/ 12 w 1498"/>
                  <a:gd name="T31" fmla="*/ 91 h 115"/>
                  <a:gd name="T32" fmla="*/ 3 w 1498"/>
                  <a:gd name="T33" fmla="*/ 75 h 115"/>
                  <a:gd name="T34" fmla="*/ 0 w 1498"/>
                  <a:gd name="T35" fmla="*/ 57 h 115"/>
                  <a:gd name="T36" fmla="*/ 3 w 1498"/>
                  <a:gd name="T37" fmla="*/ 40 h 115"/>
                  <a:gd name="T38" fmla="*/ 12 w 1498"/>
                  <a:gd name="T39" fmla="*/ 23 h 115"/>
                  <a:gd name="T40" fmla="*/ 24 w 1498"/>
                  <a:gd name="T41" fmla="*/ 11 h 115"/>
                  <a:gd name="T42" fmla="*/ 40 w 1498"/>
                  <a:gd name="T43" fmla="*/ 3 h 115"/>
                  <a:gd name="T44" fmla="*/ 58 w 1498"/>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8" h="115">
                    <a:moveTo>
                      <a:pt x="58" y="0"/>
                    </a:moveTo>
                    <a:lnTo>
                      <a:pt x="1440" y="0"/>
                    </a:lnTo>
                    <a:lnTo>
                      <a:pt x="1458" y="3"/>
                    </a:lnTo>
                    <a:lnTo>
                      <a:pt x="1474" y="11"/>
                    </a:lnTo>
                    <a:lnTo>
                      <a:pt x="1486" y="23"/>
                    </a:lnTo>
                    <a:lnTo>
                      <a:pt x="1495" y="40"/>
                    </a:lnTo>
                    <a:lnTo>
                      <a:pt x="1498" y="57"/>
                    </a:lnTo>
                    <a:lnTo>
                      <a:pt x="1495" y="75"/>
                    </a:lnTo>
                    <a:lnTo>
                      <a:pt x="1486" y="91"/>
                    </a:lnTo>
                    <a:lnTo>
                      <a:pt x="1474" y="103"/>
                    </a:lnTo>
                    <a:lnTo>
                      <a:pt x="1458" y="112"/>
                    </a:lnTo>
                    <a:lnTo>
                      <a:pt x="1440" y="115"/>
                    </a:lnTo>
                    <a:lnTo>
                      <a:pt x="58" y="115"/>
                    </a:lnTo>
                    <a:lnTo>
                      <a:pt x="40" y="112"/>
                    </a:lnTo>
                    <a:lnTo>
                      <a:pt x="24" y="103"/>
                    </a:lnTo>
                    <a:lnTo>
                      <a:pt x="12" y="91"/>
                    </a:lnTo>
                    <a:lnTo>
                      <a:pt x="3" y="75"/>
                    </a:lnTo>
                    <a:lnTo>
                      <a:pt x="0" y="57"/>
                    </a:lnTo>
                    <a:lnTo>
                      <a:pt x="3" y="40"/>
                    </a:lnTo>
                    <a:lnTo>
                      <a:pt x="12" y="23"/>
                    </a:lnTo>
                    <a:lnTo>
                      <a:pt x="24" y="11"/>
                    </a:lnTo>
                    <a:lnTo>
                      <a:pt x="40"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52" name="Freeform 49">
                <a:extLst>
                  <a:ext uri="{FF2B5EF4-FFF2-40B4-BE49-F238E27FC236}">
                    <a16:creationId xmlns:a16="http://schemas.microsoft.com/office/drawing/2014/main" id="{F60E1F05-8759-4C29-811F-5FA48A830AA8}"/>
                  </a:ext>
                </a:extLst>
              </p:cNvPr>
              <p:cNvSpPr>
                <a:spLocks/>
              </p:cNvSpPr>
              <p:nvPr/>
            </p:nvSpPr>
            <p:spPr bwMode="auto">
              <a:xfrm>
                <a:off x="5492751" y="3502026"/>
                <a:ext cx="263525" cy="20638"/>
              </a:xfrm>
              <a:custGeom>
                <a:avLst/>
                <a:gdLst>
                  <a:gd name="T0" fmla="*/ 58 w 1498"/>
                  <a:gd name="T1" fmla="*/ 0 h 115"/>
                  <a:gd name="T2" fmla="*/ 1440 w 1498"/>
                  <a:gd name="T3" fmla="*/ 0 h 115"/>
                  <a:gd name="T4" fmla="*/ 1458 w 1498"/>
                  <a:gd name="T5" fmla="*/ 3 h 115"/>
                  <a:gd name="T6" fmla="*/ 1474 w 1498"/>
                  <a:gd name="T7" fmla="*/ 11 h 115"/>
                  <a:gd name="T8" fmla="*/ 1486 w 1498"/>
                  <a:gd name="T9" fmla="*/ 23 h 115"/>
                  <a:gd name="T10" fmla="*/ 1495 w 1498"/>
                  <a:gd name="T11" fmla="*/ 40 h 115"/>
                  <a:gd name="T12" fmla="*/ 1498 w 1498"/>
                  <a:gd name="T13" fmla="*/ 57 h 115"/>
                  <a:gd name="T14" fmla="*/ 1495 w 1498"/>
                  <a:gd name="T15" fmla="*/ 75 h 115"/>
                  <a:gd name="T16" fmla="*/ 1486 w 1498"/>
                  <a:gd name="T17" fmla="*/ 91 h 115"/>
                  <a:gd name="T18" fmla="*/ 1474 w 1498"/>
                  <a:gd name="T19" fmla="*/ 103 h 115"/>
                  <a:gd name="T20" fmla="*/ 1458 w 1498"/>
                  <a:gd name="T21" fmla="*/ 112 h 115"/>
                  <a:gd name="T22" fmla="*/ 1440 w 1498"/>
                  <a:gd name="T23" fmla="*/ 115 h 115"/>
                  <a:gd name="T24" fmla="*/ 58 w 1498"/>
                  <a:gd name="T25" fmla="*/ 115 h 115"/>
                  <a:gd name="T26" fmla="*/ 40 w 1498"/>
                  <a:gd name="T27" fmla="*/ 112 h 115"/>
                  <a:gd name="T28" fmla="*/ 24 w 1498"/>
                  <a:gd name="T29" fmla="*/ 103 h 115"/>
                  <a:gd name="T30" fmla="*/ 12 w 1498"/>
                  <a:gd name="T31" fmla="*/ 91 h 115"/>
                  <a:gd name="T32" fmla="*/ 3 w 1498"/>
                  <a:gd name="T33" fmla="*/ 75 h 115"/>
                  <a:gd name="T34" fmla="*/ 0 w 1498"/>
                  <a:gd name="T35" fmla="*/ 57 h 115"/>
                  <a:gd name="T36" fmla="*/ 3 w 1498"/>
                  <a:gd name="T37" fmla="*/ 40 h 115"/>
                  <a:gd name="T38" fmla="*/ 12 w 1498"/>
                  <a:gd name="T39" fmla="*/ 23 h 115"/>
                  <a:gd name="T40" fmla="*/ 24 w 1498"/>
                  <a:gd name="T41" fmla="*/ 11 h 115"/>
                  <a:gd name="T42" fmla="*/ 40 w 1498"/>
                  <a:gd name="T43" fmla="*/ 3 h 115"/>
                  <a:gd name="T44" fmla="*/ 58 w 1498"/>
                  <a:gd name="T45"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8" h="115">
                    <a:moveTo>
                      <a:pt x="58" y="0"/>
                    </a:moveTo>
                    <a:lnTo>
                      <a:pt x="1440" y="0"/>
                    </a:lnTo>
                    <a:lnTo>
                      <a:pt x="1458" y="3"/>
                    </a:lnTo>
                    <a:lnTo>
                      <a:pt x="1474" y="11"/>
                    </a:lnTo>
                    <a:lnTo>
                      <a:pt x="1486" y="23"/>
                    </a:lnTo>
                    <a:lnTo>
                      <a:pt x="1495" y="40"/>
                    </a:lnTo>
                    <a:lnTo>
                      <a:pt x="1498" y="57"/>
                    </a:lnTo>
                    <a:lnTo>
                      <a:pt x="1495" y="75"/>
                    </a:lnTo>
                    <a:lnTo>
                      <a:pt x="1486" y="91"/>
                    </a:lnTo>
                    <a:lnTo>
                      <a:pt x="1474" y="103"/>
                    </a:lnTo>
                    <a:lnTo>
                      <a:pt x="1458" y="112"/>
                    </a:lnTo>
                    <a:lnTo>
                      <a:pt x="1440" y="115"/>
                    </a:lnTo>
                    <a:lnTo>
                      <a:pt x="58" y="115"/>
                    </a:lnTo>
                    <a:lnTo>
                      <a:pt x="40" y="112"/>
                    </a:lnTo>
                    <a:lnTo>
                      <a:pt x="24" y="103"/>
                    </a:lnTo>
                    <a:lnTo>
                      <a:pt x="12" y="91"/>
                    </a:lnTo>
                    <a:lnTo>
                      <a:pt x="3" y="75"/>
                    </a:lnTo>
                    <a:lnTo>
                      <a:pt x="0" y="57"/>
                    </a:lnTo>
                    <a:lnTo>
                      <a:pt x="3" y="40"/>
                    </a:lnTo>
                    <a:lnTo>
                      <a:pt x="12" y="23"/>
                    </a:lnTo>
                    <a:lnTo>
                      <a:pt x="24" y="11"/>
                    </a:lnTo>
                    <a:lnTo>
                      <a:pt x="40"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sp>
            <p:nvSpPr>
              <p:cNvPr id="153" name="Freeform 50">
                <a:extLst>
                  <a:ext uri="{FF2B5EF4-FFF2-40B4-BE49-F238E27FC236}">
                    <a16:creationId xmlns:a16="http://schemas.microsoft.com/office/drawing/2014/main" id="{8B1B9790-A10E-49C5-BDB8-B68750606DDD}"/>
                  </a:ext>
                </a:extLst>
              </p:cNvPr>
              <p:cNvSpPr>
                <a:spLocks noEditPoints="1"/>
              </p:cNvSpPr>
              <p:nvPr/>
            </p:nvSpPr>
            <p:spPr bwMode="auto">
              <a:xfrm>
                <a:off x="5319713" y="3014663"/>
                <a:ext cx="609600" cy="609600"/>
              </a:xfrm>
              <a:custGeom>
                <a:avLst/>
                <a:gdLst>
                  <a:gd name="T0" fmla="*/ 2938 w 3456"/>
                  <a:gd name="T1" fmla="*/ 2995 h 3456"/>
                  <a:gd name="T2" fmla="*/ 2995 w 3456"/>
                  <a:gd name="T3" fmla="*/ 2592 h 3456"/>
                  <a:gd name="T4" fmla="*/ 3007 w 3456"/>
                  <a:gd name="T5" fmla="*/ 2558 h 3456"/>
                  <a:gd name="T6" fmla="*/ 3035 w 3456"/>
                  <a:gd name="T7" fmla="*/ 2538 h 3456"/>
                  <a:gd name="T8" fmla="*/ 3071 w 3456"/>
                  <a:gd name="T9" fmla="*/ 2538 h 3456"/>
                  <a:gd name="T10" fmla="*/ 3099 w 3456"/>
                  <a:gd name="T11" fmla="*/ 2558 h 3456"/>
                  <a:gd name="T12" fmla="*/ 3110 w 3456"/>
                  <a:gd name="T13" fmla="*/ 2592 h 3456"/>
                  <a:gd name="T14" fmla="*/ 3341 w 3456"/>
                  <a:gd name="T15" fmla="*/ 2822 h 3456"/>
                  <a:gd name="T16" fmla="*/ 2938 w 3456"/>
                  <a:gd name="T17" fmla="*/ 2131 h 3456"/>
                  <a:gd name="T18" fmla="*/ 634 w 3456"/>
                  <a:gd name="T19" fmla="*/ 3341 h 3456"/>
                  <a:gd name="T20" fmla="*/ 2822 w 3456"/>
                  <a:gd name="T21" fmla="*/ 2131 h 3456"/>
                  <a:gd name="T22" fmla="*/ 115 w 3456"/>
                  <a:gd name="T23" fmla="*/ 2131 h 3456"/>
                  <a:gd name="T24" fmla="*/ 346 w 3456"/>
                  <a:gd name="T25" fmla="*/ 2822 h 3456"/>
                  <a:gd name="T26" fmla="*/ 349 w 3456"/>
                  <a:gd name="T27" fmla="*/ 2574 h 3456"/>
                  <a:gd name="T28" fmla="*/ 370 w 3456"/>
                  <a:gd name="T29" fmla="*/ 2546 h 3456"/>
                  <a:gd name="T30" fmla="*/ 403 w 3456"/>
                  <a:gd name="T31" fmla="*/ 2534 h 3456"/>
                  <a:gd name="T32" fmla="*/ 437 w 3456"/>
                  <a:gd name="T33" fmla="*/ 2546 h 3456"/>
                  <a:gd name="T34" fmla="*/ 458 w 3456"/>
                  <a:gd name="T35" fmla="*/ 2574 h 3456"/>
                  <a:gd name="T36" fmla="*/ 461 w 3456"/>
                  <a:gd name="T37" fmla="*/ 2995 h 3456"/>
                  <a:gd name="T38" fmla="*/ 518 w 3456"/>
                  <a:gd name="T39" fmla="*/ 2131 h 3456"/>
                  <a:gd name="T40" fmla="*/ 115 w 3456"/>
                  <a:gd name="T41" fmla="*/ 1094 h 3456"/>
                  <a:gd name="T42" fmla="*/ 3341 w 3456"/>
                  <a:gd name="T43" fmla="*/ 2016 h 3456"/>
                  <a:gd name="T44" fmla="*/ 115 w 3456"/>
                  <a:gd name="T45" fmla="*/ 1094 h 3456"/>
                  <a:gd name="T46" fmla="*/ 634 w 3456"/>
                  <a:gd name="T47" fmla="*/ 979 h 3456"/>
                  <a:gd name="T48" fmla="*/ 2822 w 3456"/>
                  <a:gd name="T49" fmla="*/ 115 h 3456"/>
                  <a:gd name="T50" fmla="*/ 518 w 3456"/>
                  <a:gd name="T51" fmla="*/ 0 h 3456"/>
                  <a:gd name="T52" fmla="*/ 2938 w 3456"/>
                  <a:gd name="T53" fmla="*/ 979 h 3456"/>
                  <a:gd name="T54" fmla="*/ 3456 w 3456"/>
                  <a:gd name="T55" fmla="*/ 2938 h 3456"/>
                  <a:gd name="T56" fmla="*/ 3110 w 3456"/>
                  <a:gd name="T57" fmla="*/ 3110 h 3456"/>
                  <a:gd name="T58" fmla="*/ 2938 w 3456"/>
                  <a:gd name="T59" fmla="*/ 3456 h 3456"/>
                  <a:gd name="T60" fmla="*/ 518 w 3456"/>
                  <a:gd name="T61" fmla="*/ 3110 h 3456"/>
                  <a:gd name="T62" fmla="*/ 346 w 3456"/>
                  <a:gd name="T63" fmla="*/ 2938 h 3456"/>
                  <a:gd name="T64" fmla="*/ 0 w 3456"/>
                  <a:gd name="T65" fmla="*/ 979 h 3456"/>
                  <a:gd name="T66" fmla="*/ 518 w 3456"/>
                  <a:gd name="T67" fmla="*/ 0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56" h="3456">
                    <a:moveTo>
                      <a:pt x="2938" y="2131"/>
                    </a:moveTo>
                    <a:lnTo>
                      <a:pt x="2938" y="2995"/>
                    </a:lnTo>
                    <a:lnTo>
                      <a:pt x="2995" y="2995"/>
                    </a:lnTo>
                    <a:lnTo>
                      <a:pt x="2995" y="2592"/>
                    </a:lnTo>
                    <a:lnTo>
                      <a:pt x="2998" y="2574"/>
                    </a:lnTo>
                    <a:lnTo>
                      <a:pt x="3007" y="2558"/>
                    </a:lnTo>
                    <a:lnTo>
                      <a:pt x="3019" y="2546"/>
                    </a:lnTo>
                    <a:lnTo>
                      <a:pt x="3035" y="2538"/>
                    </a:lnTo>
                    <a:lnTo>
                      <a:pt x="3053" y="2534"/>
                    </a:lnTo>
                    <a:lnTo>
                      <a:pt x="3071" y="2538"/>
                    </a:lnTo>
                    <a:lnTo>
                      <a:pt x="3086" y="2546"/>
                    </a:lnTo>
                    <a:lnTo>
                      <a:pt x="3099" y="2558"/>
                    </a:lnTo>
                    <a:lnTo>
                      <a:pt x="3107" y="2574"/>
                    </a:lnTo>
                    <a:lnTo>
                      <a:pt x="3110" y="2592"/>
                    </a:lnTo>
                    <a:lnTo>
                      <a:pt x="3110" y="2822"/>
                    </a:lnTo>
                    <a:lnTo>
                      <a:pt x="3341" y="2822"/>
                    </a:lnTo>
                    <a:lnTo>
                      <a:pt x="3341" y="2131"/>
                    </a:lnTo>
                    <a:lnTo>
                      <a:pt x="2938" y="2131"/>
                    </a:lnTo>
                    <a:close/>
                    <a:moveTo>
                      <a:pt x="634" y="2131"/>
                    </a:moveTo>
                    <a:lnTo>
                      <a:pt x="634" y="3341"/>
                    </a:lnTo>
                    <a:lnTo>
                      <a:pt x="2822" y="3341"/>
                    </a:lnTo>
                    <a:lnTo>
                      <a:pt x="2822" y="2131"/>
                    </a:lnTo>
                    <a:lnTo>
                      <a:pt x="634" y="2131"/>
                    </a:lnTo>
                    <a:close/>
                    <a:moveTo>
                      <a:pt x="115" y="2131"/>
                    </a:moveTo>
                    <a:lnTo>
                      <a:pt x="115" y="2822"/>
                    </a:lnTo>
                    <a:lnTo>
                      <a:pt x="346" y="2822"/>
                    </a:lnTo>
                    <a:lnTo>
                      <a:pt x="346" y="2592"/>
                    </a:lnTo>
                    <a:lnTo>
                      <a:pt x="349" y="2574"/>
                    </a:lnTo>
                    <a:lnTo>
                      <a:pt x="357" y="2558"/>
                    </a:lnTo>
                    <a:lnTo>
                      <a:pt x="370" y="2546"/>
                    </a:lnTo>
                    <a:lnTo>
                      <a:pt x="385" y="2538"/>
                    </a:lnTo>
                    <a:lnTo>
                      <a:pt x="403" y="2534"/>
                    </a:lnTo>
                    <a:lnTo>
                      <a:pt x="421" y="2538"/>
                    </a:lnTo>
                    <a:lnTo>
                      <a:pt x="437" y="2546"/>
                    </a:lnTo>
                    <a:lnTo>
                      <a:pt x="449" y="2558"/>
                    </a:lnTo>
                    <a:lnTo>
                      <a:pt x="458" y="2574"/>
                    </a:lnTo>
                    <a:lnTo>
                      <a:pt x="461" y="2592"/>
                    </a:lnTo>
                    <a:lnTo>
                      <a:pt x="461" y="2995"/>
                    </a:lnTo>
                    <a:lnTo>
                      <a:pt x="518" y="2995"/>
                    </a:lnTo>
                    <a:lnTo>
                      <a:pt x="518" y="2131"/>
                    </a:lnTo>
                    <a:lnTo>
                      <a:pt x="115" y="2131"/>
                    </a:lnTo>
                    <a:close/>
                    <a:moveTo>
                      <a:pt x="115" y="1094"/>
                    </a:moveTo>
                    <a:lnTo>
                      <a:pt x="115" y="2016"/>
                    </a:lnTo>
                    <a:lnTo>
                      <a:pt x="3341" y="2016"/>
                    </a:lnTo>
                    <a:lnTo>
                      <a:pt x="3341" y="1094"/>
                    </a:lnTo>
                    <a:lnTo>
                      <a:pt x="115" y="1094"/>
                    </a:lnTo>
                    <a:close/>
                    <a:moveTo>
                      <a:pt x="634" y="115"/>
                    </a:moveTo>
                    <a:lnTo>
                      <a:pt x="634" y="979"/>
                    </a:lnTo>
                    <a:lnTo>
                      <a:pt x="2822" y="979"/>
                    </a:lnTo>
                    <a:lnTo>
                      <a:pt x="2822" y="115"/>
                    </a:lnTo>
                    <a:lnTo>
                      <a:pt x="634" y="115"/>
                    </a:lnTo>
                    <a:close/>
                    <a:moveTo>
                      <a:pt x="518" y="0"/>
                    </a:moveTo>
                    <a:lnTo>
                      <a:pt x="2938" y="0"/>
                    </a:lnTo>
                    <a:lnTo>
                      <a:pt x="2938" y="979"/>
                    </a:lnTo>
                    <a:lnTo>
                      <a:pt x="3456" y="979"/>
                    </a:lnTo>
                    <a:lnTo>
                      <a:pt x="3456" y="2938"/>
                    </a:lnTo>
                    <a:lnTo>
                      <a:pt x="3110" y="2938"/>
                    </a:lnTo>
                    <a:lnTo>
                      <a:pt x="3110" y="3110"/>
                    </a:lnTo>
                    <a:lnTo>
                      <a:pt x="2938" y="3110"/>
                    </a:lnTo>
                    <a:lnTo>
                      <a:pt x="2938" y="3456"/>
                    </a:lnTo>
                    <a:lnTo>
                      <a:pt x="518" y="3456"/>
                    </a:lnTo>
                    <a:lnTo>
                      <a:pt x="518" y="3110"/>
                    </a:lnTo>
                    <a:lnTo>
                      <a:pt x="346" y="3110"/>
                    </a:lnTo>
                    <a:lnTo>
                      <a:pt x="346" y="2938"/>
                    </a:lnTo>
                    <a:lnTo>
                      <a:pt x="0" y="2938"/>
                    </a:lnTo>
                    <a:lnTo>
                      <a:pt x="0" y="979"/>
                    </a:lnTo>
                    <a:lnTo>
                      <a:pt x="518" y="979"/>
                    </a:lnTo>
                    <a:lnTo>
                      <a:pt x="5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EFF0F4"/>
                  </a:solidFill>
                  <a:effectLst/>
                  <a:uLnTx/>
                  <a:uFillTx/>
                  <a:cs typeface="+mn-ea"/>
                  <a:sym typeface="+mn-lt"/>
                </a:endParaRPr>
              </a:p>
            </p:txBody>
          </p:sp>
        </p:grpSp>
      </p:grpSp>
      <p:sp>
        <p:nvSpPr>
          <p:cNvPr id="155" name="AutoShape 4" descr="A vertical view of a bicycle sharing station with multiple bicycles docked in a row. The bicycles are neatly lined up, and the docking stations are modern and clean. The background includes a green, leafy park area with sunlight casting shadows on the ground. The setting appears well-maintained and inviting for users to rent bicycles.">
            <a:extLst>
              <a:ext uri="{FF2B5EF4-FFF2-40B4-BE49-F238E27FC236}">
                <a16:creationId xmlns:a16="http://schemas.microsoft.com/office/drawing/2014/main" id="{07F2B3B0-D968-FD35-0224-32FB0E51E87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7" name="图片 156">
            <a:extLst>
              <a:ext uri="{FF2B5EF4-FFF2-40B4-BE49-F238E27FC236}">
                <a16:creationId xmlns:a16="http://schemas.microsoft.com/office/drawing/2014/main" id="{34998734-89BB-4982-DCC6-A4E4F6033063}"/>
              </a:ext>
            </a:extLst>
          </p:cNvPr>
          <p:cNvPicPr>
            <a:picLocks noChangeAspect="1"/>
          </p:cNvPicPr>
          <p:nvPr/>
        </p:nvPicPr>
        <p:blipFill>
          <a:blip r:embed="rId2"/>
          <a:stretch>
            <a:fillRect/>
          </a:stretch>
        </p:blipFill>
        <p:spPr>
          <a:xfrm>
            <a:off x="697438" y="859329"/>
            <a:ext cx="3259639" cy="5704368"/>
          </a:xfrm>
          <a:prstGeom prst="rect">
            <a:avLst/>
          </a:prstGeom>
        </p:spPr>
      </p:pic>
    </p:spTree>
    <p:extLst>
      <p:ext uri="{BB962C8B-B14F-4D97-AF65-F5344CB8AC3E}">
        <p14:creationId xmlns:p14="http://schemas.microsoft.com/office/powerpoint/2010/main" val="1031495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iterate type="lt">
                                    <p:tmPct val="5000"/>
                                  </p:iterate>
                                  <p:childTnLst>
                                    <p:set>
                                      <p:cBhvr>
                                        <p:cTn id="6" dur="1" fill="hold">
                                          <p:stCondLst>
                                            <p:cond delay="0"/>
                                          </p:stCondLst>
                                        </p:cTn>
                                        <p:tgtEl>
                                          <p:spTgt spid="80"/>
                                        </p:tgtEl>
                                        <p:attrNameLst>
                                          <p:attrName>style.visibility</p:attrName>
                                        </p:attrNameLst>
                                      </p:cBhvr>
                                      <p:to>
                                        <p:strVal val="visible"/>
                                      </p:to>
                                    </p:set>
                                    <p:anim to="" calcmode="lin" valueType="num">
                                      <p:cBhvr>
                                        <p:cTn id="7" dur="1000" fill="hold">
                                          <p:stCondLst>
                                            <p:cond delay="0"/>
                                          </p:stCondLst>
                                        </p:cTn>
                                        <p:tgtEl>
                                          <p:spTgt spid="80"/>
                                        </p:tgtEl>
                                        <p:attrNameLst>
                                          <p:attrName>ppt_x</p:attrName>
                                        </p:attrNameLst>
                                      </p:cBhvr>
                                      <p:tavLst>
                                        <p:tav tm="0" fmla="#ppt_x+(8/9)*(#ppt_x-(#ppt_x-#ppt_w/2))*((1.5-1.5*$)^2-(1.5-1.5*$)^3)">
                                          <p:val>
                                            <p:strVal val="0"/>
                                          </p:val>
                                        </p:tav>
                                        <p:tav tm="100000">
                                          <p:val>
                                            <p:strVal val="1"/>
                                          </p:val>
                                        </p:tav>
                                      </p:tavLst>
                                    </p:anim>
                                    <p:anim to="" calcmode="lin" valueType="num">
                                      <p:cBhvr>
                                        <p:cTn id="8" dur="1000" fill="hold">
                                          <p:stCondLst>
                                            <p:cond delay="0"/>
                                          </p:stCondLst>
                                        </p:cTn>
                                        <p:tgtEl>
                                          <p:spTgt spid="80"/>
                                        </p:tgtEl>
                                        <p:attrNameLst>
                                          <p:attrName>ppt_y</p:attrName>
                                        </p:attrNameLst>
                                      </p:cBhvr>
                                      <p:tavLst>
                                        <p:tav tm="0" fmla="#ppt_y+(8/9)*(#ppt_y-(#ppt_y+#ppt_h/2))*((1.5-1.5*$)^2-(1.5-1.5*$)^3)">
                                          <p:val>
                                            <p:strVal val="0"/>
                                          </p:val>
                                        </p:tav>
                                        <p:tav tm="100000">
                                          <p:val>
                                            <p:strVal val="1"/>
                                          </p:val>
                                        </p:tav>
                                      </p:tavLst>
                                    </p:anim>
                                    <p:anim to="" calcmode="lin" valueType="num">
                                      <p:cBhvr>
                                        <p:cTn id="9" dur="1000" fill="hold">
                                          <p:stCondLst>
                                            <p:cond delay="0"/>
                                          </p:stCondLst>
                                        </p:cTn>
                                        <p:tgtEl>
                                          <p:spTgt spid="80"/>
                                        </p:tgtEl>
                                        <p:attrNameLst>
                                          <p:attrName>ppt_w</p:attrName>
                                        </p:attrNameLst>
                                      </p:cBhvr>
                                      <p:tavLst>
                                        <p:tav tm="0" fmla="#ppt_w+(8/9)*(#ppt_w-0)*((1.5-1.5*$)^2-(1.5-1.5*$)^3)">
                                          <p:val>
                                            <p:strVal val="0"/>
                                          </p:val>
                                        </p:tav>
                                        <p:tav tm="100000">
                                          <p:val>
                                            <p:strVal val="1"/>
                                          </p:val>
                                        </p:tav>
                                      </p:tavLst>
                                    </p:anim>
                                    <p:anim to="" calcmode="lin" valueType="num">
                                      <p:cBhvr>
                                        <p:cTn id="10" dur="1000" fill="hold">
                                          <p:stCondLst>
                                            <p:cond delay="0"/>
                                          </p:stCondLst>
                                        </p:cTn>
                                        <p:tgtEl>
                                          <p:spTgt spid="80"/>
                                        </p:tgtEl>
                                        <p:attrNameLst>
                                          <p:attrName>ppt_h</p:attrName>
                                        </p:attrNameLst>
                                      </p:cBhvr>
                                      <p:tavLst>
                                        <p:tav tm="0" fmla="#ppt_h+(8/9)*(#ppt_h-0)*((1.5-1.5*$)^2-(1.5-1.5*$)^3)">
                                          <p:val>
                                            <p:strVal val="0"/>
                                          </p:val>
                                        </p:tav>
                                        <p:tav tm="100000">
                                          <p:val>
                                            <p:strVal val="1"/>
                                          </p:val>
                                        </p:tav>
                                      </p:tavLst>
                                    </p:anim>
                                  </p:childTnLst>
                                </p:cTn>
                              </p:par>
                            </p:childTnLst>
                          </p:cTn>
                        </p:par>
                        <p:par>
                          <p:cTn id="11" fill="hold">
                            <p:stCondLst>
                              <p:cond delay="1000"/>
                            </p:stCondLst>
                            <p:childTnLst>
                              <p:par>
                                <p:cTn id="12" presetID="23" presetClass="entr" presetSubtype="528" fill="hold" nodeType="afterEffect">
                                  <p:stCondLst>
                                    <p:cond delay="0"/>
                                  </p:stCondLst>
                                  <p:iterate type="lt">
                                    <p:tmPct val="5000"/>
                                  </p:iterate>
                                  <p:childTnLst>
                                    <p:set>
                                      <p:cBhvr>
                                        <p:cTn id="13" dur="1" fill="hold">
                                          <p:stCondLst>
                                            <p:cond delay="0"/>
                                          </p:stCondLst>
                                        </p:cTn>
                                        <p:tgtEl>
                                          <p:spTgt spid="87"/>
                                        </p:tgtEl>
                                        <p:attrNameLst>
                                          <p:attrName>style.visibility</p:attrName>
                                        </p:attrNameLst>
                                      </p:cBhvr>
                                      <p:to>
                                        <p:strVal val="visible"/>
                                      </p:to>
                                    </p:set>
                                    <p:anim to="" calcmode="lin" valueType="num">
                                      <p:cBhvr>
                                        <p:cTn id="14" dur="1000" fill="hold">
                                          <p:stCondLst>
                                            <p:cond delay="0"/>
                                          </p:stCondLst>
                                        </p:cTn>
                                        <p:tgtEl>
                                          <p:spTgt spid="87"/>
                                        </p:tgtEl>
                                        <p:attrNameLst>
                                          <p:attrName>ppt_x</p:attrName>
                                        </p:attrNameLst>
                                      </p:cBhvr>
                                      <p:tavLst>
                                        <p:tav tm="0" fmla="#ppt_x+(8/9)*(#ppt_x-(#ppt_x-#ppt_w/2))*((1.5-1.5*$)^2-(1.5-1.5*$)^3)">
                                          <p:val>
                                            <p:strVal val="0"/>
                                          </p:val>
                                        </p:tav>
                                        <p:tav tm="100000">
                                          <p:val>
                                            <p:strVal val="1"/>
                                          </p:val>
                                        </p:tav>
                                      </p:tavLst>
                                    </p:anim>
                                    <p:anim to="" calcmode="lin" valueType="num">
                                      <p:cBhvr>
                                        <p:cTn id="15" dur="1000" fill="hold">
                                          <p:stCondLst>
                                            <p:cond delay="0"/>
                                          </p:stCondLst>
                                        </p:cTn>
                                        <p:tgtEl>
                                          <p:spTgt spid="87"/>
                                        </p:tgtEl>
                                        <p:attrNameLst>
                                          <p:attrName>ppt_y</p:attrName>
                                        </p:attrNameLst>
                                      </p:cBhvr>
                                      <p:tavLst>
                                        <p:tav tm="0" fmla="#ppt_y+(8/9)*(#ppt_y-(#ppt_y+#ppt_h/2))*((1.5-1.5*$)^2-(1.5-1.5*$)^3)">
                                          <p:val>
                                            <p:strVal val="0"/>
                                          </p:val>
                                        </p:tav>
                                        <p:tav tm="100000">
                                          <p:val>
                                            <p:strVal val="1"/>
                                          </p:val>
                                        </p:tav>
                                      </p:tavLst>
                                    </p:anim>
                                    <p:anim to="" calcmode="lin" valueType="num">
                                      <p:cBhvr>
                                        <p:cTn id="16" dur="1000" fill="hold">
                                          <p:stCondLst>
                                            <p:cond delay="0"/>
                                          </p:stCondLst>
                                        </p:cTn>
                                        <p:tgtEl>
                                          <p:spTgt spid="87"/>
                                        </p:tgtEl>
                                        <p:attrNameLst>
                                          <p:attrName>ppt_w</p:attrName>
                                        </p:attrNameLst>
                                      </p:cBhvr>
                                      <p:tavLst>
                                        <p:tav tm="0" fmla="#ppt_w+(8/9)*(#ppt_w-0)*((1.5-1.5*$)^2-(1.5-1.5*$)^3)">
                                          <p:val>
                                            <p:strVal val="0"/>
                                          </p:val>
                                        </p:tav>
                                        <p:tav tm="100000">
                                          <p:val>
                                            <p:strVal val="1"/>
                                          </p:val>
                                        </p:tav>
                                      </p:tavLst>
                                    </p:anim>
                                    <p:anim to="" calcmode="lin" valueType="num">
                                      <p:cBhvr>
                                        <p:cTn id="17" dur="1000" fill="hold">
                                          <p:stCondLst>
                                            <p:cond delay="0"/>
                                          </p:stCondLst>
                                        </p:cTn>
                                        <p:tgtEl>
                                          <p:spTgt spid="87"/>
                                        </p:tgtEl>
                                        <p:attrNameLst>
                                          <p:attrName>ppt_h</p:attrName>
                                        </p:attrNameLst>
                                      </p:cBhvr>
                                      <p:tavLst>
                                        <p:tav tm="0" fmla="#ppt_h+(8/9)*(#ppt_h-0)*((1.5-1.5*$)^2-(1.5-1.5*$)^3)">
                                          <p:val>
                                            <p:strVal val="0"/>
                                          </p:val>
                                        </p:tav>
                                        <p:tav tm="100000">
                                          <p:val>
                                            <p:strVal val="1"/>
                                          </p:val>
                                        </p:tav>
                                      </p:tavLst>
                                    </p:anim>
                                  </p:childTnLst>
                                </p:cTn>
                              </p:par>
                            </p:childTnLst>
                          </p:cTn>
                        </p:par>
                        <p:par>
                          <p:cTn id="18" fill="hold">
                            <p:stCondLst>
                              <p:cond delay="2000"/>
                            </p:stCondLst>
                            <p:childTnLst>
                              <p:par>
                                <p:cTn id="19" presetID="23" presetClass="entr" presetSubtype="528" fill="hold" nodeType="afterEffect">
                                  <p:stCondLst>
                                    <p:cond delay="0"/>
                                  </p:stCondLst>
                                  <p:iterate type="lt">
                                    <p:tmPct val="5000"/>
                                  </p:iterate>
                                  <p:childTnLst>
                                    <p:set>
                                      <p:cBhvr>
                                        <p:cTn id="20" dur="1" fill="hold">
                                          <p:stCondLst>
                                            <p:cond delay="0"/>
                                          </p:stCondLst>
                                        </p:cTn>
                                        <p:tgtEl>
                                          <p:spTgt spid="97"/>
                                        </p:tgtEl>
                                        <p:attrNameLst>
                                          <p:attrName>style.visibility</p:attrName>
                                        </p:attrNameLst>
                                      </p:cBhvr>
                                      <p:to>
                                        <p:strVal val="visible"/>
                                      </p:to>
                                    </p:set>
                                    <p:anim to="" calcmode="lin" valueType="num">
                                      <p:cBhvr>
                                        <p:cTn id="21" dur="1000" fill="hold">
                                          <p:stCondLst>
                                            <p:cond delay="0"/>
                                          </p:stCondLst>
                                        </p:cTn>
                                        <p:tgtEl>
                                          <p:spTgt spid="97"/>
                                        </p:tgtEl>
                                        <p:attrNameLst>
                                          <p:attrName>ppt_x</p:attrName>
                                        </p:attrNameLst>
                                      </p:cBhvr>
                                      <p:tavLst>
                                        <p:tav tm="0" fmla="#ppt_x+(8/9)*(#ppt_x-(#ppt_x-#ppt_w/2))*((1.5-1.5*$)^2-(1.5-1.5*$)^3)">
                                          <p:val>
                                            <p:strVal val="0"/>
                                          </p:val>
                                        </p:tav>
                                        <p:tav tm="100000">
                                          <p:val>
                                            <p:strVal val="1"/>
                                          </p:val>
                                        </p:tav>
                                      </p:tavLst>
                                    </p:anim>
                                    <p:anim to="" calcmode="lin" valueType="num">
                                      <p:cBhvr>
                                        <p:cTn id="22" dur="1000" fill="hold">
                                          <p:stCondLst>
                                            <p:cond delay="0"/>
                                          </p:stCondLst>
                                        </p:cTn>
                                        <p:tgtEl>
                                          <p:spTgt spid="97"/>
                                        </p:tgtEl>
                                        <p:attrNameLst>
                                          <p:attrName>ppt_y</p:attrName>
                                        </p:attrNameLst>
                                      </p:cBhvr>
                                      <p:tavLst>
                                        <p:tav tm="0" fmla="#ppt_y+(8/9)*(#ppt_y-(#ppt_y+#ppt_h/2))*((1.5-1.5*$)^2-(1.5-1.5*$)^3)">
                                          <p:val>
                                            <p:strVal val="0"/>
                                          </p:val>
                                        </p:tav>
                                        <p:tav tm="100000">
                                          <p:val>
                                            <p:strVal val="1"/>
                                          </p:val>
                                        </p:tav>
                                      </p:tavLst>
                                    </p:anim>
                                    <p:anim to="" calcmode="lin" valueType="num">
                                      <p:cBhvr>
                                        <p:cTn id="23" dur="1000" fill="hold">
                                          <p:stCondLst>
                                            <p:cond delay="0"/>
                                          </p:stCondLst>
                                        </p:cTn>
                                        <p:tgtEl>
                                          <p:spTgt spid="97"/>
                                        </p:tgtEl>
                                        <p:attrNameLst>
                                          <p:attrName>ppt_w</p:attrName>
                                        </p:attrNameLst>
                                      </p:cBhvr>
                                      <p:tavLst>
                                        <p:tav tm="0" fmla="#ppt_w+(8/9)*(#ppt_w-0)*((1.5-1.5*$)^2-(1.5-1.5*$)^3)">
                                          <p:val>
                                            <p:strVal val="0"/>
                                          </p:val>
                                        </p:tav>
                                        <p:tav tm="100000">
                                          <p:val>
                                            <p:strVal val="1"/>
                                          </p:val>
                                        </p:tav>
                                      </p:tavLst>
                                    </p:anim>
                                    <p:anim to="" calcmode="lin" valueType="num">
                                      <p:cBhvr>
                                        <p:cTn id="24" dur="1000" fill="hold">
                                          <p:stCondLst>
                                            <p:cond delay="0"/>
                                          </p:stCondLst>
                                        </p:cTn>
                                        <p:tgtEl>
                                          <p:spTgt spid="97"/>
                                        </p:tgtEl>
                                        <p:attrNameLst>
                                          <p:attrName>ppt_h</p:attrName>
                                        </p:attrNameLst>
                                      </p:cBhvr>
                                      <p:tavLst>
                                        <p:tav tm="0" fmla="#ppt_h+(8/9)*(#ppt_h-0)*((1.5-1.5*$)^2-(1.5-1.5*$)^3)">
                                          <p:val>
                                            <p:strVal val="0"/>
                                          </p:val>
                                        </p:tav>
                                        <p:tav tm="100000">
                                          <p:val>
                                            <p:strVal val="1"/>
                                          </p:val>
                                        </p:tav>
                                      </p:tavLst>
                                    </p:anim>
                                  </p:childTnLst>
                                </p:cTn>
                              </p:par>
                            </p:childTnLst>
                          </p:cTn>
                        </p:par>
                        <p:par>
                          <p:cTn id="25" fill="hold">
                            <p:stCondLst>
                              <p:cond delay="3000"/>
                            </p:stCondLst>
                            <p:childTnLst>
                              <p:par>
                                <p:cTn id="26" presetID="22" presetClass="entr" presetSubtype="1" fill="hold" grpId="0" nodeType="after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up)">
                                      <p:cBhvr>
                                        <p:cTn id="28" dur="500"/>
                                        <p:tgtEl>
                                          <p:spTgt spid="100"/>
                                        </p:tgtEl>
                                      </p:cBhvr>
                                    </p:animEffect>
                                  </p:childTnLst>
                                </p:cTn>
                              </p:par>
                              <p:par>
                                <p:cTn id="29" presetID="23" presetClass="entr" presetSubtype="288" decel="100000" fill="hold" grpId="0" nodeType="withEffect">
                                  <p:stCondLst>
                                    <p:cond delay="0"/>
                                  </p:stCondLst>
                                  <p:iterate type="lt">
                                    <p:tmPct val="15000"/>
                                  </p:iterate>
                                  <p:childTnLst>
                                    <p:set>
                                      <p:cBhvr>
                                        <p:cTn id="30" dur="1" fill="hold">
                                          <p:stCondLst>
                                            <p:cond delay="0"/>
                                          </p:stCondLst>
                                        </p:cTn>
                                        <p:tgtEl>
                                          <p:spTgt spid="101"/>
                                        </p:tgtEl>
                                        <p:attrNameLst>
                                          <p:attrName>style.visibility</p:attrName>
                                        </p:attrNameLst>
                                      </p:cBhvr>
                                      <p:to>
                                        <p:strVal val="visible"/>
                                      </p:to>
                                    </p:set>
                                    <p:anim calcmode="lin" valueType="num">
                                      <p:cBhvr>
                                        <p:cTn id="31" dur="500" fill="hold"/>
                                        <p:tgtEl>
                                          <p:spTgt spid="101"/>
                                        </p:tgtEl>
                                        <p:attrNameLst>
                                          <p:attrName>ppt_w</p:attrName>
                                        </p:attrNameLst>
                                      </p:cBhvr>
                                      <p:tavLst>
                                        <p:tav tm="0">
                                          <p:val>
                                            <p:strVal val="8/3*#ppt_w"/>
                                          </p:val>
                                        </p:tav>
                                        <p:tav tm="100000">
                                          <p:val>
                                            <p:strVal val="#ppt_w"/>
                                          </p:val>
                                        </p:tav>
                                      </p:tavLst>
                                    </p:anim>
                                    <p:anim calcmode="lin" valueType="num">
                                      <p:cBhvr>
                                        <p:cTn id="32" dur="500" fill="hold"/>
                                        <p:tgtEl>
                                          <p:spTgt spid="101"/>
                                        </p:tgtEl>
                                        <p:attrNameLst>
                                          <p:attrName>ppt_h</p:attrName>
                                        </p:attrNameLst>
                                      </p:cBhvr>
                                      <p:tavLst>
                                        <p:tav tm="0">
                                          <p:val>
                                            <p:strVal val="12/3*#ppt_h"/>
                                          </p:val>
                                        </p:tav>
                                        <p:tav tm="100000">
                                          <p:val>
                                            <p:strVal val="#ppt_h"/>
                                          </p:val>
                                        </p:tav>
                                      </p:tavLst>
                                    </p:anim>
                                  </p:childTnLst>
                                </p:cTn>
                              </p:par>
                              <p:par>
                                <p:cTn id="33" presetID="10" presetClass="entr" presetSubtype="0" fill="hold" grpId="1" nodeType="withEffect">
                                  <p:stCondLst>
                                    <p:cond delay="0"/>
                                  </p:stCondLst>
                                  <p:iterate type="lt">
                                    <p:tmPct val="15000"/>
                                  </p:iterate>
                                  <p:childTnLst>
                                    <p:set>
                                      <p:cBhvr>
                                        <p:cTn id="34" dur="1" fill="hold">
                                          <p:stCondLst>
                                            <p:cond delay="0"/>
                                          </p:stCondLst>
                                        </p:cTn>
                                        <p:tgtEl>
                                          <p:spTgt spid="101"/>
                                        </p:tgtEl>
                                        <p:attrNameLst>
                                          <p:attrName>style.visibility</p:attrName>
                                        </p:attrNameLst>
                                      </p:cBhvr>
                                      <p:to>
                                        <p:strVal val="visible"/>
                                      </p:to>
                                    </p:set>
                                    <p:animEffect transition="in" filter="fade">
                                      <p:cBhvr>
                                        <p:cTn id="35" dur="500"/>
                                        <p:tgtEl>
                                          <p:spTgt spid="101"/>
                                        </p:tgtEl>
                                      </p:cBhvr>
                                    </p:animEffect>
                                  </p:childTnLst>
                                </p:cTn>
                              </p:par>
                            </p:childTnLst>
                          </p:cTn>
                        </p:par>
                        <p:par>
                          <p:cTn id="36" fill="hold">
                            <p:stCondLst>
                              <p:cond delay="4925"/>
                            </p:stCondLst>
                            <p:childTnLst>
                              <p:par>
                                <p:cTn id="37" presetID="22" presetClass="entr" presetSubtype="1" fill="hold" grpId="0" nodeType="afterEffect">
                                  <p:stCondLst>
                                    <p:cond delay="0"/>
                                  </p:stCondLst>
                                  <p:childTnLst>
                                    <p:set>
                                      <p:cBhvr>
                                        <p:cTn id="38" dur="1" fill="hold">
                                          <p:stCondLst>
                                            <p:cond delay="0"/>
                                          </p:stCondLst>
                                        </p:cTn>
                                        <p:tgtEl>
                                          <p:spTgt spid="102"/>
                                        </p:tgtEl>
                                        <p:attrNameLst>
                                          <p:attrName>style.visibility</p:attrName>
                                        </p:attrNameLst>
                                      </p:cBhvr>
                                      <p:to>
                                        <p:strVal val="visible"/>
                                      </p:to>
                                    </p:set>
                                    <p:animEffect transition="in" filter="wipe(up)">
                                      <p:cBhvr>
                                        <p:cTn id="39" dur="500"/>
                                        <p:tgtEl>
                                          <p:spTgt spid="102"/>
                                        </p:tgtEl>
                                      </p:cBhvr>
                                    </p:animEffect>
                                  </p:childTnLst>
                                </p:cTn>
                              </p:par>
                              <p:par>
                                <p:cTn id="40" presetID="23" presetClass="entr" presetSubtype="288" decel="100000" fill="hold" grpId="0" nodeType="withEffect">
                                  <p:stCondLst>
                                    <p:cond delay="0"/>
                                  </p:stCondLst>
                                  <p:iterate type="lt">
                                    <p:tmPct val="15000"/>
                                  </p:iterate>
                                  <p:childTnLst>
                                    <p:set>
                                      <p:cBhvr>
                                        <p:cTn id="41" dur="1" fill="hold">
                                          <p:stCondLst>
                                            <p:cond delay="0"/>
                                          </p:stCondLst>
                                        </p:cTn>
                                        <p:tgtEl>
                                          <p:spTgt spid="103"/>
                                        </p:tgtEl>
                                        <p:attrNameLst>
                                          <p:attrName>style.visibility</p:attrName>
                                        </p:attrNameLst>
                                      </p:cBhvr>
                                      <p:to>
                                        <p:strVal val="visible"/>
                                      </p:to>
                                    </p:set>
                                    <p:anim calcmode="lin" valueType="num">
                                      <p:cBhvr>
                                        <p:cTn id="42" dur="500" fill="hold"/>
                                        <p:tgtEl>
                                          <p:spTgt spid="103"/>
                                        </p:tgtEl>
                                        <p:attrNameLst>
                                          <p:attrName>ppt_w</p:attrName>
                                        </p:attrNameLst>
                                      </p:cBhvr>
                                      <p:tavLst>
                                        <p:tav tm="0">
                                          <p:val>
                                            <p:strVal val="8/3*#ppt_w"/>
                                          </p:val>
                                        </p:tav>
                                        <p:tav tm="100000">
                                          <p:val>
                                            <p:strVal val="#ppt_w"/>
                                          </p:val>
                                        </p:tav>
                                      </p:tavLst>
                                    </p:anim>
                                    <p:anim calcmode="lin" valueType="num">
                                      <p:cBhvr>
                                        <p:cTn id="43" dur="500" fill="hold"/>
                                        <p:tgtEl>
                                          <p:spTgt spid="103"/>
                                        </p:tgtEl>
                                        <p:attrNameLst>
                                          <p:attrName>ppt_h</p:attrName>
                                        </p:attrNameLst>
                                      </p:cBhvr>
                                      <p:tavLst>
                                        <p:tav tm="0">
                                          <p:val>
                                            <p:strVal val="12/3*#ppt_h"/>
                                          </p:val>
                                        </p:tav>
                                        <p:tav tm="100000">
                                          <p:val>
                                            <p:strVal val="#ppt_h"/>
                                          </p:val>
                                        </p:tav>
                                      </p:tavLst>
                                    </p:anim>
                                  </p:childTnLst>
                                </p:cTn>
                              </p:par>
                              <p:par>
                                <p:cTn id="44" presetID="10" presetClass="entr" presetSubtype="0" fill="hold" grpId="1" nodeType="withEffect">
                                  <p:stCondLst>
                                    <p:cond delay="0"/>
                                  </p:stCondLst>
                                  <p:iterate type="lt">
                                    <p:tmPct val="15000"/>
                                  </p:iterate>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childTnLst>
                          </p:cTn>
                        </p:par>
                        <p:par>
                          <p:cTn id="47" fill="hold">
                            <p:stCondLst>
                              <p:cond delay="5800"/>
                            </p:stCondLst>
                            <p:childTnLst>
                              <p:par>
                                <p:cTn id="48" presetID="22" presetClass="entr" presetSubtype="1" fill="hold" grpId="0" nodeType="afterEffect">
                                  <p:stCondLst>
                                    <p:cond delay="0"/>
                                  </p:stCondLst>
                                  <p:childTnLst>
                                    <p:set>
                                      <p:cBhvr>
                                        <p:cTn id="49" dur="1" fill="hold">
                                          <p:stCondLst>
                                            <p:cond delay="0"/>
                                          </p:stCondLst>
                                        </p:cTn>
                                        <p:tgtEl>
                                          <p:spTgt spid="104"/>
                                        </p:tgtEl>
                                        <p:attrNameLst>
                                          <p:attrName>style.visibility</p:attrName>
                                        </p:attrNameLst>
                                      </p:cBhvr>
                                      <p:to>
                                        <p:strVal val="visible"/>
                                      </p:to>
                                    </p:set>
                                    <p:animEffect transition="in" filter="wipe(up)">
                                      <p:cBhvr>
                                        <p:cTn id="50" dur="500"/>
                                        <p:tgtEl>
                                          <p:spTgt spid="104"/>
                                        </p:tgtEl>
                                      </p:cBhvr>
                                    </p:animEffect>
                                  </p:childTnLst>
                                </p:cTn>
                              </p:par>
                              <p:par>
                                <p:cTn id="51" presetID="23" presetClass="entr" presetSubtype="288" decel="100000" fill="hold" grpId="0" nodeType="withEffect">
                                  <p:stCondLst>
                                    <p:cond delay="0"/>
                                  </p:stCondLst>
                                  <p:iterate type="lt">
                                    <p:tmPct val="15000"/>
                                  </p:iterate>
                                  <p:childTnLst>
                                    <p:set>
                                      <p:cBhvr>
                                        <p:cTn id="52" dur="1" fill="hold">
                                          <p:stCondLst>
                                            <p:cond delay="0"/>
                                          </p:stCondLst>
                                        </p:cTn>
                                        <p:tgtEl>
                                          <p:spTgt spid="105"/>
                                        </p:tgtEl>
                                        <p:attrNameLst>
                                          <p:attrName>style.visibility</p:attrName>
                                        </p:attrNameLst>
                                      </p:cBhvr>
                                      <p:to>
                                        <p:strVal val="visible"/>
                                      </p:to>
                                    </p:set>
                                    <p:anim calcmode="lin" valueType="num">
                                      <p:cBhvr>
                                        <p:cTn id="53" dur="500" fill="hold"/>
                                        <p:tgtEl>
                                          <p:spTgt spid="105"/>
                                        </p:tgtEl>
                                        <p:attrNameLst>
                                          <p:attrName>ppt_w</p:attrName>
                                        </p:attrNameLst>
                                      </p:cBhvr>
                                      <p:tavLst>
                                        <p:tav tm="0">
                                          <p:val>
                                            <p:strVal val="8/3*#ppt_w"/>
                                          </p:val>
                                        </p:tav>
                                        <p:tav tm="100000">
                                          <p:val>
                                            <p:strVal val="#ppt_w"/>
                                          </p:val>
                                        </p:tav>
                                      </p:tavLst>
                                    </p:anim>
                                    <p:anim calcmode="lin" valueType="num">
                                      <p:cBhvr>
                                        <p:cTn id="54" dur="500" fill="hold"/>
                                        <p:tgtEl>
                                          <p:spTgt spid="105"/>
                                        </p:tgtEl>
                                        <p:attrNameLst>
                                          <p:attrName>ppt_h</p:attrName>
                                        </p:attrNameLst>
                                      </p:cBhvr>
                                      <p:tavLst>
                                        <p:tav tm="0">
                                          <p:val>
                                            <p:strVal val="12/3*#ppt_h"/>
                                          </p:val>
                                        </p:tav>
                                        <p:tav tm="100000">
                                          <p:val>
                                            <p:strVal val="#ppt_h"/>
                                          </p:val>
                                        </p:tav>
                                      </p:tavLst>
                                    </p:anim>
                                  </p:childTnLst>
                                </p:cTn>
                              </p:par>
                              <p:par>
                                <p:cTn id="55" presetID="10" presetClass="entr" presetSubtype="0" fill="hold" grpId="1" nodeType="withEffect">
                                  <p:stCondLst>
                                    <p:cond delay="0"/>
                                  </p:stCondLst>
                                  <p:iterate type="lt">
                                    <p:tmPct val="15000"/>
                                  </p:iterate>
                                  <p:childTnLst>
                                    <p:set>
                                      <p:cBhvr>
                                        <p:cTn id="56" dur="1" fill="hold">
                                          <p:stCondLst>
                                            <p:cond delay="0"/>
                                          </p:stCondLst>
                                        </p:cTn>
                                        <p:tgtEl>
                                          <p:spTgt spid="105"/>
                                        </p:tgtEl>
                                        <p:attrNameLst>
                                          <p:attrName>style.visibility</p:attrName>
                                        </p:attrNameLst>
                                      </p:cBhvr>
                                      <p:to>
                                        <p:strVal val="visible"/>
                                      </p:to>
                                    </p:set>
                                    <p:animEffect transition="in" filter="fade">
                                      <p:cBhvr>
                                        <p:cTn id="57" dur="500"/>
                                        <p:tgtEl>
                                          <p:spTgt spid="105"/>
                                        </p:tgtEl>
                                      </p:cBhvr>
                                    </p:animEffect>
                                  </p:childTnLst>
                                </p:cTn>
                              </p:par>
                            </p:childTnLst>
                          </p:cTn>
                        </p:par>
                        <p:par>
                          <p:cTn id="58" fill="hold">
                            <p:stCondLst>
                              <p:cond delay="6525"/>
                            </p:stCondLst>
                            <p:childTnLst>
                              <p:par>
                                <p:cTn id="59" presetID="14" presetClass="entr" presetSubtype="10" fill="hold" nodeType="afterEffect">
                                  <p:stCondLst>
                                    <p:cond delay="0"/>
                                  </p:stCondLst>
                                  <p:childTnLst>
                                    <p:set>
                                      <p:cBhvr>
                                        <p:cTn id="60" dur="1" fill="hold">
                                          <p:stCondLst>
                                            <p:cond delay="0"/>
                                          </p:stCondLst>
                                        </p:cTn>
                                        <p:tgtEl>
                                          <p:spTgt spid="115"/>
                                        </p:tgtEl>
                                        <p:attrNameLst>
                                          <p:attrName>style.visibility</p:attrName>
                                        </p:attrNameLst>
                                      </p:cBhvr>
                                      <p:to>
                                        <p:strVal val="visible"/>
                                      </p:to>
                                    </p:set>
                                    <p:animEffect transition="in" filter="randombar(horizontal)">
                                      <p:cBhvr>
                                        <p:cTn id="61" dur="500"/>
                                        <p:tgtEl>
                                          <p:spTgt spid="115"/>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06"/>
                                        </p:tgtEl>
                                        <p:attrNameLst>
                                          <p:attrName>style.visibility</p:attrName>
                                        </p:attrNameLst>
                                      </p:cBhvr>
                                      <p:to>
                                        <p:strVal val="visible"/>
                                      </p:to>
                                    </p:set>
                                    <p:anim calcmode="lin" valueType="num">
                                      <p:cBhvr>
                                        <p:cTn id="64" dur="500" fill="hold"/>
                                        <p:tgtEl>
                                          <p:spTgt spid="106"/>
                                        </p:tgtEl>
                                        <p:attrNameLst>
                                          <p:attrName>ppt_w</p:attrName>
                                        </p:attrNameLst>
                                      </p:cBhvr>
                                      <p:tavLst>
                                        <p:tav tm="0">
                                          <p:val>
                                            <p:fltVal val="0"/>
                                          </p:val>
                                        </p:tav>
                                        <p:tav tm="100000">
                                          <p:val>
                                            <p:strVal val="#ppt_w"/>
                                          </p:val>
                                        </p:tav>
                                      </p:tavLst>
                                    </p:anim>
                                    <p:anim calcmode="lin" valueType="num">
                                      <p:cBhvr>
                                        <p:cTn id="65" dur="500" fill="hold"/>
                                        <p:tgtEl>
                                          <p:spTgt spid="106"/>
                                        </p:tgtEl>
                                        <p:attrNameLst>
                                          <p:attrName>ppt_h</p:attrName>
                                        </p:attrNameLst>
                                      </p:cBhvr>
                                      <p:tavLst>
                                        <p:tav tm="0">
                                          <p:val>
                                            <p:fltVal val="0"/>
                                          </p:val>
                                        </p:tav>
                                        <p:tav tm="100000">
                                          <p:val>
                                            <p:strVal val="#ppt_h"/>
                                          </p:val>
                                        </p:tav>
                                      </p:tavLst>
                                    </p:anim>
                                    <p:animEffect transition="in" filter="fade">
                                      <p:cBhvr>
                                        <p:cTn id="66" dur="500"/>
                                        <p:tgtEl>
                                          <p:spTgt spid="106"/>
                                        </p:tgtEl>
                                      </p:cBhvr>
                                    </p:animEffect>
                                  </p:childTnLst>
                                </p:cTn>
                              </p:par>
                            </p:childTnLst>
                          </p:cTn>
                        </p:par>
                        <p:par>
                          <p:cTn id="67" fill="hold">
                            <p:stCondLst>
                              <p:cond delay="7025"/>
                            </p:stCondLst>
                            <p:childTnLst>
                              <p:par>
                                <p:cTn id="68" presetID="14" presetClass="entr" presetSubtype="10" fill="hold" nodeType="afterEffect">
                                  <p:stCondLst>
                                    <p:cond delay="0"/>
                                  </p:stCondLst>
                                  <p:childTnLst>
                                    <p:set>
                                      <p:cBhvr>
                                        <p:cTn id="69" dur="1" fill="hold">
                                          <p:stCondLst>
                                            <p:cond delay="0"/>
                                          </p:stCondLst>
                                        </p:cTn>
                                        <p:tgtEl>
                                          <p:spTgt spid="120"/>
                                        </p:tgtEl>
                                        <p:attrNameLst>
                                          <p:attrName>style.visibility</p:attrName>
                                        </p:attrNameLst>
                                      </p:cBhvr>
                                      <p:to>
                                        <p:strVal val="visible"/>
                                      </p:to>
                                    </p:set>
                                    <p:animEffect transition="in" filter="randombar(horizontal)">
                                      <p:cBhvr>
                                        <p:cTn id="70" dur="500"/>
                                        <p:tgtEl>
                                          <p:spTgt spid="120"/>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107"/>
                                        </p:tgtEl>
                                        <p:attrNameLst>
                                          <p:attrName>style.visibility</p:attrName>
                                        </p:attrNameLst>
                                      </p:cBhvr>
                                      <p:to>
                                        <p:strVal val="visible"/>
                                      </p:to>
                                    </p:set>
                                    <p:anim calcmode="lin" valueType="num">
                                      <p:cBhvr>
                                        <p:cTn id="73" dur="500" fill="hold"/>
                                        <p:tgtEl>
                                          <p:spTgt spid="107"/>
                                        </p:tgtEl>
                                        <p:attrNameLst>
                                          <p:attrName>ppt_w</p:attrName>
                                        </p:attrNameLst>
                                      </p:cBhvr>
                                      <p:tavLst>
                                        <p:tav tm="0">
                                          <p:val>
                                            <p:fltVal val="0"/>
                                          </p:val>
                                        </p:tav>
                                        <p:tav tm="100000">
                                          <p:val>
                                            <p:strVal val="#ppt_w"/>
                                          </p:val>
                                        </p:tav>
                                      </p:tavLst>
                                    </p:anim>
                                    <p:anim calcmode="lin" valueType="num">
                                      <p:cBhvr>
                                        <p:cTn id="74" dur="500" fill="hold"/>
                                        <p:tgtEl>
                                          <p:spTgt spid="107"/>
                                        </p:tgtEl>
                                        <p:attrNameLst>
                                          <p:attrName>ppt_h</p:attrName>
                                        </p:attrNameLst>
                                      </p:cBhvr>
                                      <p:tavLst>
                                        <p:tav tm="0">
                                          <p:val>
                                            <p:fltVal val="0"/>
                                          </p:val>
                                        </p:tav>
                                        <p:tav tm="100000">
                                          <p:val>
                                            <p:strVal val="#ppt_h"/>
                                          </p:val>
                                        </p:tav>
                                      </p:tavLst>
                                    </p:anim>
                                    <p:animEffect transition="in" filter="fade">
                                      <p:cBhvr>
                                        <p:cTn id="75" dur="500"/>
                                        <p:tgtEl>
                                          <p:spTgt spid="107"/>
                                        </p:tgtEl>
                                      </p:cBhvr>
                                    </p:animEffect>
                                  </p:childTnLst>
                                </p:cTn>
                              </p:par>
                            </p:childTnLst>
                          </p:cTn>
                        </p:par>
                        <p:par>
                          <p:cTn id="76" fill="hold">
                            <p:stCondLst>
                              <p:cond delay="7525"/>
                            </p:stCondLst>
                            <p:childTnLst>
                              <p:par>
                                <p:cTn id="77" presetID="14" presetClass="entr" presetSubtype="10" fill="hold" nodeType="afterEffect">
                                  <p:stCondLst>
                                    <p:cond delay="0"/>
                                  </p:stCondLst>
                                  <p:childTnLst>
                                    <p:set>
                                      <p:cBhvr>
                                        <p:cTn id="78" dur="1" fill="hold">
                                          <p:stCondLst>
                                            <p:cond delay="0"/>
                                          </p:stCondLst>
                                        </p:cTn>
                                        <p:tgtEl>
                                          <p:spTgt spid="147"/>
                                        </p:tgtEl>
                                        <p:attrNameLst>
                                          <p:attrName>style.visibility</p:attrName>
                                        </p:attrNameLst>
                                      </p:cBhvr>
                                      <p:to>
                                        <p:strVal val="visible"/>
                                      </p:to>
                                    </p:set>
                                    <p:animEffect transition="in" filter="randombar(horizontal)">
                                      <p:cBhvr>
                                        <p:cTn id="79" dur="500"/>
                                        <p:tgtEl>
                                          <p:spTgt spid="147"/>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108"/>
                                        </p:tgtEl>
                                        <p:attrNameLst>
                                          <p:attrName>style.visibility</p:attrName>
                                        </p:attrNameLst>
                                      </p:cBhvr>
                                      <p:to>
                                        <p:strVal val="visible"/>
                                      </p:to>
                                    </p:set>
                                    <p:anim calcmode="lin" valueType="num">
                                      <p:cBhvr>
                                        <p:cTn id="82" dur="500" fill="hold"/>
                                        <p:tgtEl>
                                          <p:spTgt spid="108"/>
                                        </p:tgtEl>
                                        <p:attrNameLst>
                                          <p:attrName>ppt_w</p:attrName>
                                        </p:attrNameLst>
                                      </p:cBhvr>
                                      <p:tavLst>
                                        <p:tav tm="0">
                                          <p:val>
                                            <p:fltVal val="0"/>
                                          </p:val>
                                        </p:tav>
                                        <p:tav tm="100000">
                                          <p:val>
                                            <p:strVal val="#ppt_w"/>
                                          </p:val>
                                        </p:tav>
                                      </p:tavLst>
                                    </p:anim>
                                    <p:anim calcmode="lin" valueType="num">
                                      <p:cBhvr>
                                        <p:cTn id="83" dur="500" fill="hold"/>
                                        <p:tgtEl>
                                          <p:spTgt spid="108"/>
                                        </p:tgtEl>
                                        <p:attrNameLst>
                                          <p:attrName>ppt_h</p:attrName>
                                        </p:attrNameLst>
                                      </p:cBhvr>
                                      <p:tavLst>
                                        <p:tav tm="0">
                                          <p:val>
                                            <p:fltVal val="0"/>
                                          </p:val>
                                        </p:tav>
                                        <p:tav tm="100000">
                                          <p:val>
                                            <p:strVal val="#ppt_h"/>
                                          </p:val>
                                        </p:tav>
                                      </p:tavLst>
                                    </p:anim>
                                    <p:animEffect transition="in" filter="fade">
                                      <p:cBhvr>
                                        <p:cTn id="84" dur="500"/>
                                        <p:tgtEl>
                                          <p:spTgt spid="108"/>
                                        </p:tgtEl>
                                      </p:cBhvr>
                                    </p:animEffect>
                                  </p:childTnLst>
                                </p:cTn>
                              </p:par>
                            </p:childTnLst>
                          </p:cTn>
                        </p:par>
                        <p:par>
                          <p:cTn id="85" fill="hold">
                            <p:stCondLst>
                              <p:cond delay="8025"/>
                            </p:stCondLst>
                            <p:childTnLst>
                              <p:par>
                                <p:cTn id="86" presetID="14" presetClass="entr" presetSubtype="10" fill="hold" nodeType="afterEffect">
                                  <p:stCondLst>
                                    <p:cond delay="0"/>
                                  </p:stCondLst>
                                  <p:childTnLst>
                                    <p:set>
                                      <p:cBhvr>
                                        <p:cTn id="87" dur="1" fill="hold">
                                          <p:stCondLst>
                                            <p:cond delay="0"/>
                                          </p:stCondLst>
                                        </p:cTn>
                                        <p:tgtEl>
                                          <p:spTgt spid="110"/>
                                        </p:tgtEl>
                                        <p:attrNameLst>
                                          <p:attrName>style.visibility</p:attrName>
                                        </p:attrNameLst>
                                      </p:cBhvr>
                                      <p:to>
                                        <p:strVal val="visible"/>
                                      </p:to>
                                    </p:set>
                                    <p:animEffect transition="in" filter="randombar(horizontal)">
                                      <p:cBhvr>
                                        <p:cTn id="88" dur="500"/>
                                        <p:tgtEl>
                                          <p:spTgt spid="110"/>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109"/>
                                        </p:tgtEl>
                                        <p:attrNameLst>
                                          <p:attrName>style.visibility</p:attrName>
                                        </p:attrNameLst>
                                      </p:cBhvr>
                                      <p:to>
                                        <p:strVal val="visible"/>
                                      </p:to>
                                    </p:set>
                                    <p:anim calcmode="lin" valueType="num">
                                      <p:cBhvr>
                                        <p:cTn id="91" dur="500" fill="hold"/>
                                        <p:tgtEl>
                                          <p:spTgt spid="109"/>
                                        </p:tgtEl>
                                        <p:attrNameLst>
                                          <p:attrName>ppt_w</p:attrName>
                                        </p:attrNameLst>
                                      </p:cBhvr>
                                      <p:tavLst>
                                        <p:tav tm="0">
                                          <p:val>
                                            <p:fltVal val="0"/>
                                          </p:val>
                                        </p:tav>
                                        <p:tav tm="100000">
                                          <p:val>
                                            <p:strVal val="#ppt_w"/>
                                          </p:val>
                                        </p:tav>
                                      </p:tavLst>
                                    </p:anim>
                                    <p:anim calcmode="lin" valueType="num">
                                      <p:cBhvr>
                                        <p:cTn id="92" dur="500" fill="hold"/>
                                        <p:tgtEl>
                                          <p:spTgt spid="109"/>
                                        </p:tgtEl>
                                        <p:attrNameLst>
                                          <p:attrName>ppt_h</p:attrName>
                                        </p:attrNameLst>
                                      </p:cBhvr>
                                      <p:tavLst>
                                        <p:tav tm="0">
                                          <p:val>
                                            <p:fltVal val="0"/>
                                          </p:val>
                                        </p:tav>
                                        <p:tav tm="100000">
                                          <p:val>
                                            <p:strVal val="#ppt_h"/>
                                          </p:val>
                                        </p:tav>
                                      </p:tavLst>
                                    </p:anim>
                                    <p:animEffect transition="in" filter="fade">
                                      <p:cBhvr>
                                        <p:cTn id="93"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01" grpId="1"/>
      <p:bldP spid="102" grpId="0"/>
      <p:bldP spid="103" grpId="0"/>
      <p:bldP spid="103" grpId="1"/>
      <p:bldP spid="104" grpId="0"/>
      <p:bldP spid="105" grpId="0"/>
      <p:bldP spid="105" grpId="1"/>
      <p:bldP spid="106" grpId="0"/>
      <p:bldP spid="107" grpId="0"/>
      <p:bldP spid="108" grpId="0"/>
      <p:bldP spid="10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同侧圆角矩形 88">
            <a:extLst>
              <a:ext uri="{FF2B5EF4-FFF2-40B4-BE49-F238E27FC236}">
                <a16:creationId xmlns:a16="http://schemas.microsoft.com/office/drawing/2014/main" id="{5D7D3F63-ED78-4BD7-BA0C-F9FB22B271A1}"/>
              </a:ext>
            </a:extLst>
          </p:cNvPr>
          <p:cNvSpPr/>
          <p:nvPr/>
        </p:nvSpPr>
        <p:spPr>
          <a:xfrm rot="5400000" flipH="1">
            <a:off x="4965860" y="1727084"/>
            <a:ext cx="724485" cy="1216512"/>
          </a:xfrm>
          <a:prstGeom prst="round2SameRect">
            <a:avLst/>
          </a:prstGeom>
          <a:solidFill>
            <a:schemeClr val="accent1"/>
          </a:solidFill>
          <a:ln>
            <a:noFill/>
          </a:ln>
          <a:effectLst>
            <a:outerShdw blurRad="25400" dist="12700" dir="2700000" algn="tl" rotWithShape="0">
              <a:prstClr val="black">
                <a:alpha val="40000"/>
              </a:prstClr>
            </a:outerShdw>
          </a:effectLst>
          <a:scene3d>
            <a:camera prst="orthographicFront"/>
            <a:lightRig rig="threePt" dir="t"/>
          </a:scene3d>
          <a:sp3d>
            <a:bevelT w="19050" h="6350" prst="coolSlan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dirty="0">
              <a:cs typeface="+mn-ea"/>
              <a:sym typeface="+mn-lt"/>
            </a:endParaRPr>
          </a:p>
        </p:txBody>
      </p:sp>
      <p:sp>
        <p:nvSpPr>
          <p:cNvPr id="5" name="同侧圆角矩形 54">
            <a:extLst>
              <a:ext uri="{FF2B5EF4-FFF2-40B4-BE49-F238E27FC236}">
                <a16:creationId xmlns:a16="http://schemas.microsoft.com/office/drawing/2014/main" id="{92EA25C7-D828-4B17-8126-421C0F00724A}"/>
              </a:ext>
            </a:extLst>
          </p:cNvPr>
          <p:cNvSpPr/>
          <p:nvPr/>
        </p:nvSpPr>
        <p:spPr>
          <a:xfrm rot="5400000" flipH="1">
            <a:off x="4974453" y="3567520"/>
            <a:ext cx="724486" cy="1216512"/>
          </a:xfrm>
          <a:prstGeom prst="round2SameRect">
            <a:avLst/>
          </a:prstGeom>
          <a:solidFill>
            <a:schemeClr val="accent1">
              <a:lumMod val="60000"/>
              <a:lumOff val="40000"/>
            </a:schemeClr>
          </a:solidFill>
          <a:ln>
            <a:noFill/>
          </a:ln>
          <a:effectLst>
            <a:outerShdw blurRad="25400" dist="12700" dir="2700000" algn="tl" rotWithShape="0">
              <a:prstClr val="black">
                <a:alpha val="40000"/>
              </a:prstClr>
            </a:outerShdw>
          </a:effectLst>
          <a:scene3d>
            <a:camera prst="orthographicFront"/>
            <a:lightRig rig="threePt" dir="t"/>
          </a:scene3d>
          <a:sp3d>
            <a:bevelT w="19050" h="6350" prst="coolSlan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dirty="0">
              <a:cs typeface="+mn-ea"/>
              <a:sym typeface="+mn-lt"/>
            </a:endParaRPr>
          </a:p>
        </p:txBody>
      </p:sp>
      <p:sp>
        <p:nvSpPr>
          <p:cNvPr id="7" name="圆角矩形 2">
            <a:extLst>
              <a:ext uri="{FF2B5EF4-FFF2-40B4-BE49-F238E27FC236}">
                <a16:creationId xmlns:a16="http://schemas.microsoft.com/office/drawing/2014/main" id="{A9E1CBC3-F991-479E-94A1-C299330E7F97}"/>
              </a:ext>
            </a:extLst>
          </p:cNvPr>
          <p:cNvSpPr/>
          <p:nvPr/>
        </p:nvSpPr>
        <p:spPr>
          <a:xfrm>
            <a:off x="1564138" y="1352115"/>
            <a:ext cx="3155393" cy="4350357"/>
          </a:xfrm>
          <a:prstGeom prst="roundRect">
            <a:avLst>
              <a:gd name="adj" fmla="val 5421"/>
            </a:avLst>
          </a:prstGeom>
          <a:gradFill flip="none" rotWithShape="1">
            <a:gsLst>
              <a:gs pos="50000">
                <a:schemeClr val="accent3"/>
              </a:gs>
              <a:gs pos="0">
                <a:schemeClr val="accent3">
                  <a:lumMod val="60000"/>
                  <a:lumOff val="40000"/>
                </a:schemeClr>
              </a:gs>
            </a:gsLst>
            <a:path path="circle">
              <a:fillToRect l="100000" t="100000"/>
            </a:path>
            <a:tileRect r="-100000" b="-100000"/>
          </a:gradFill>
          <a:ln>
            <a:noFill/>
          </a:ln>
          <a:effectLst>
            <a:outerShdw blurRad="12700" dist="12700" dir="2700000" algn="tl" rotWithShape="0">
              <a:prstClr val="black">
                <a:alpha val="40000"/>
              </a:prstClr>
            </a:outerShdw>
          </a:effectLst>
          <a:scene3d>
            <a:camera prst="orthographicFront"/>
            <a:lightRig rig="threePt" dir="t"/>
          </a:scene3d>
          <a:sp3d>
            <a:bevelT w="1905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useBgFill="1">
        <p:nvSpPr>
          <p:cNvPr id="8" name="圆角矩形 17">
            <a:extLst>
              <a:ext uri="{FF2B5EF4-FFF2-40B4-BE49-F238E27FC236}">
                <a16:creationId xmlns:a16="http://schemas.microsoft.com/office/drawing/2014/main" id="{CD0CA528-0F22-4AA1-8608-7EF4E4CF7E27}"/>
              </a:ext>
            </a:extLst>
          </p:cNvPr>
          <p:cNvSpPr/>
          <p:nvPr/>
        </p:nvSpPr>
        <p:spPr>
          <a:xfrm>
            <a:off x="1706491" y="1448315"/>
            <a:ext cx="2826431" cy="3896815"/>
          </a:xfrm>
          <a:prstGeom prst="roundRect">
            <a:avLst>
              <a:gd name="adj" fmla="val 2201"/>
            </a:avLst>
          </a:prstGeom>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9" name="组合 8">
            <a:extLst>
              <a:ext uri="{FF2B5EF4-FFF2-40B4-BE49-F238E27FC236}">
                <a16:creationId xmlns:a16="http://schemas.microsoft.com/office/drawing/2014/main" id="{95506C7A-DB01-45EA-8DBF-08DD6D7E9698}"/>
              </a:ext>
            </a:extLst>
          </p:cNvPr>
          <p:cNvGrpSpPr/>
          <p:nvPr/>
        </p:nvGrpSpPr>
        <p:grpSpPr>
          <a:xfrm>
            <a:off x="2010526" y="1170438"/>
            <a:ext cx="2262617" cy="599736"/>
            <a:chOff x="3734206" y="1430045"/>
            <a:chExt cx="2262617" cy="599736"/>
          </a:xfrm>
        </p:grpSpPr>
        <p:grpSp>
          <p:nvGrpSpPr>
            <p:cNvPr id="10" name="组合 9">
              <a:extLst>
                <a:ext uri="{FF2B5EF4-FFF2-40B4-BE49-F238E27FC236}">
                  <a16:creationId xmlns:a16="http://schemas.microsoft.com/office/drawing/2014/main" id="{D7F82C6E-F081-4860-8898-D817302811AB}"/>
                </a:ext>
              </a:extLst>
            </p:cNvPr>
            <p:cNvGrpSpPr/>
            <p:nvPr/>
          </p:nvGrpSpPr>
          <p:grpSpPr>
            <a:xfrm>
              <a:off x="4244699" y="1430045"/>
              <a:ext cx="220646" cy="599736"/>
              <a:chOff x="4621429" y="1440947"/>
              <a:chExt cx="220646" cy="599736"/>
            </a:xfrm>
          </p:grpSpPr>
          <p:sp>
            <p:nvSpPr>
              <p:cNvPr id="31" name="椭圆 30">
                <a:extLst>
                  <a:ext uri="{FF2B5EF4-FFF2-40B4-BE49-F238E27FC236}">
                    <a16:creationId xmlns:a16="http://schemas.microsoft.com/office/drawing/2014/main" id="{8F060408-A202-43D9-B473-80EE2C4D273D}"/>
                  </a:ext>
                </a:extLst>
              </p:cNvPr>
              <p:cNvSpPr/>
              <p:nvPr/>
            </p:nvSpPr>
            <p:spPr>
              <a:xfrm flipH="1">
                <a:off x="4621429" y="1820040"/>
                <a:ext cx="220646" cy="220643"/>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32" name="椭圆 31">
                <a:extLst>
                  <a:ext uri="{FF2B5EF4-FFF2-40B4-BE49-F238E27FC236}">
                    <a16:creationId xmlns:a16="http://schemas.microsoft.com/office/drawing/2014/main" id="{DEDBA325-91FF-4A45-B05D-9B6F2167A99F}"/>
                  </a:ext>
                </a:extLst>
              </p:cNvPr>
              <p:cNvSpPr/>
              <p:nvPr/>
            </p:nvSpPr>
            <p:spPr>
              <a:xfrm flipH="1">
                <a:off x="4641492" y="1840097"/>
                <a:ext cx="180528" cy="180526"/>
              </a:xfrm>
              <a:prstGeom prst="ellipse">
                <a:avLst/>
              </a:prstGeom>
              <a:solidFill>
                <a:schemeClr val="tx1">
                  <a:lumMod val="75000"/>
                  <a:lumOff val="25000"/>
                </a:schemeClr>
              </a:solidFill>
              <a:ln>
                <a:noFill/>
              </a:ln>
              <a:effectLst>
                <a:innerShdw blurRad="12700" dist="127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33" name="圆角矩形 23">
                <a:extLst>
                  <a:ext uri="{FF2B5EF4-FFF2-40B4-BE49-F238E27FC236}">
                    <a16:creationId xmlns:a16="http://schemas.microsoft.com/office/drawing/2014/main" id="{4CC6FC9B-FBE0-4041-B344-F0B0ABAEB393}"/>
                  </a:ext>
                </a:extLst>
              </p:cNvPr>
              <p:cNvSpPr/>
              <p:nvPr/>
            </p:nvSpPr>
            <p:spPr>
              <a:xfrm flipH="1">
                <a:off x="4759206"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cs typeface="+mn-ea"/>
                  <a:sym typeface="+mn-lt"/>
                </a:endParaRPr>
              </a:p>
            </p:txBody>
          </p:sp>
          <p:sp>
            <p:nvSpPr>
              <p:cNvPr id="34" name="圆角矩形 24">
                <a:extLst>
                  <a:ext uri="{FF2B5EF4-FFF2-40B4-BE49-F238E27FC236}">
                    <a16:creationId xmlns:a16="http://schemas.microsoft.com/office/drawing/2014/main" id="{DD80DB59-A9A0-4967-A35D-8C911B4B5FED}"/>
                  </a:ext>
                </a:extLst>
              </p:cNvPr>
              <p:cNvSpPr/>
              <p:nvPr/>
            </p:nvSpPr>
            <p:spPr>
              <a:xfrm flipH="1">
                <a:off x="4688517"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cs typeface="+mn-ea"/>
                  <a:sym typeface="+mn-lt"/>
                </a:endParaRPr>
              </a:p>
            </p:txBody>
          </p:sp>
        </p:grpSp>
        <p:grpSp>
          <p:nvGrpSpPr>
            <p:cNvPr id="11" name="组合 10">
              <a:extLst>
                <a:ext uri="{FF2B5EF4-FFF2-40B4-BE49-F238E27FC236}">
                  <a16:creationId xmlns:a16="http://schemas.microsoft.com/office/drawing/2014/main" id="{607FDC48-0FB0-48B6-A1D3-41E2EEB49792}"/>
                </a:ext>
              </a:extLst>
            </p:cNvPr>
            <p:cNvGrpSpPr/>
            <p:nvPr/>
          </p:nvGrpSpPr>
          <p:grpSpPr>
            <a:xfrm>
              <a:off x="3734206" y="1430045"/>
              <a:ext cx="220646" cy="599736"/>
              <a:chOff x="4339321" y="1440947"/>
              <a:chExt cx="220646" cy="599736"/>
            </a:xfrm>
          </p:grpSpPr>
          <p:sp>
            <p:nvSpPr>
              <p:cNvPr id="27" name="椭圆 26">
                <a:extLst>
                  <a:ext uri="{FF2B5EF4-FFF2-40B4-BE49-F238E27FC236}">
                    <a16:creationId xmlns:a16="http://schemas.microsoft.com/office/drawing/2014/main" id="{CE67F7F0-A682-4730-BA8E-CDA1DDF0F360}"/>
                  </a:ext>
                </a:extLst>
              </p:cNvPr>
              <p:cNvSpPr/>
              <p:nvPr/>
            </p:nvSpPr>
            <p:spPr>
              <a:xfrm flipH="1">
                <a:off x="4339321" y="1820040"/>
                <a:ext cx="220646" cy="220643"/>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8" name="椭圆 27">
                <a:extLst>
                  <a:ext uri="{FF2B5EF4-FFF2-40B4-BE49-F238E27FC236}">
                    <a16:creationId xmlns:a16="http://schemas.microsoft.com/office/drawing/2014/main" id="{EF55067C-A067-42A9-8390-2062FCAEBC95}"/>
                  </a:ext>
                </a:extLst>
              </p:cNvPr>
              <p:cNvSpPr/>
              <p:nvPr/>
            </p:nvSpPr>
            <p:spPr>
              <a:xfrm flipH="1">
                <a:off x="4359385" y="1840097"/>
                <a:ext cx="180528" cy="180526"/>
              </a:xfrm>
              <a:prstGeom prst="ellipse">
                <a:avLst/>
              </a:prstGeom>
              <a:solidFill>
                <a:schemeClr val="tx1">
                  <a:lumMod val="75000"/>
                  <a:lumOff val="25000"/>
                </a:schemeClr>
              </a:solidFill>
              <a:ln>
                <a:noFill/>
              </a:ln>
              <a:effectLst>
                <a:innerShdw blurRad="12700" dist="127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9" name="圆角矩形 25">
                <a:extLst>
                  <a:ext uri="{FF2B5EF4-FFF2-40B4-BE49-F238E27FC236}">
                    <a16:creationId xmlns:a16="http://schemas.microsoft.com/office/drawing/2014/main" id="{E05FA32F-96D4-4563-AC18-7361F9842603}"/>
                  </a:ext>
                </a:extLst>
              </p:cNvPr>
              <p:cNvSpPr/>
              <p:nvPr/>
            </p:nvSpPr>
            <p:spPr>
              <a:xfrm flipH="1">
                <a:off x="4470437"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cs typeface="+mn-ea"/>
                  <a:sym typeface="+mn-lt"/>
                </a:endParaRPr>
              </a:p>
            </p:txBody>
          </p:sp>
          <p:sp>
            <p:nvSpPr>
              <p:cNvPr id="30" name="圆角矩形 26">
                <a:extLst>
                  <a:ext uri="{FF2B5EF4-FFF2-40B4-BE49-F238E27FC236}">
                    <a16:creationId xmlns:a16="http://schemas.microsoft.com/office/drawing/2014/main" id="{0E9DF7C1-E35D-4557-BF1C-4C13627A5874}"/>
                  </a:ext>
                </a:extLst>
              </p:cNvPr>
              <p:cNvSpPr/>
              <p:nvPr/>
            </p:nvSpPr>
            <p:spPr>
              <a:xfrm flipH="1">
                <a:off x="4399747"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grpSp>
          <p:nvGrpSpPr>
            <p:cNvPr id="12" name="组合 11">
              <a:extLst>
                <a:ext uri="{FF2B5EF4-FFF2-40B4-BE49-F238E27FC236}">
                  <a16:creationId xmlns:a16="http://schemas.microsoft.com/office/drawing/2014/main" id="{02E71E79-0624-4506-912E-F3B190855DC1}"/>
                </a:ext>
              </a:extLst>
            </p:cNvPr>
            <p:cNvGrpSpPr/>
            <p:nvPr/>
          </p:nvGrpSpPr>
          <p:grpSpPr>
            <a:xfrm>
              <a:off x="5265685" y="1430045"/>
              <a:ext cx="220646" cy="599736"/>
              <a:chOff x="5670727" y="1440947"/>
              <a:chExt cx="220646" cy="599736"/>
            </a:xfrm>
          </p:grpSpPr>
          <p:sp>
            <p:nvSpPr>
              <p:cNvPr id="23" name="椭圆 22">
                <a:extLst>
                  <a:ext uri="{FF2B5EF4-FFF2-40B4-BE49-F238E27FC236}">
                    <a16:creationId xmlns:a16="http://schemas.microsoft.com/office/drawing/2014/main" id="{7F5A8744-22C6-4E21-ABAF-3F8C2950A626}"/>
                  </a:ext>
                </a:extLst>
              </p:cNvPr>
              <p:cNvSpPr/>
              <p:nvPr/>
            </p:nvSpPr>
            <p:spPr>
              <a:xfrm flipH="1">
                <a:off x="5670727" y="1820040"/>
                <a:ext cx="220646" cy="220643"/>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4" name="椭圆 23">
                <a:extLst>
                  <a:ext uri="{FF2B5EF4-FFF2-40B4-BE49-F238E27FC236}">
                    <a16:creationId xmlns:a16="http://schemas.microsoft.com/office/drawing/2014/main" id="{C088731A-EEE9-48E9-B08F-9633FF167DD5}"/>
                  </a:ext>
                </a:extLst>
              </p:cNvPr>
              <p:cNvSpPr/>
              <p:nvPr/>
            </p:nvSpPr>
            <p:spPr>
              <a:xfrm flipH="1">
                <a:off x="5690790" y="1840097"/>
                <a:ext cx="180528" cy="180526"/>
              </a:xfrm>
              <a:prstGeom prst="ellipse">
                <a:avLst/>
              </a:prstGeom>
              <a:solidFill>
                <a:schemeClr val="tx1">
                  <a:lumMod val="75000"/>
                  <a:lumOff val="25000"/>
                </a:schemeClr>
              </a:solidFill>
              <a:ln>
                <a:noFill/>
              </a:ln>
              <a:effectLst>
                <a:innerShdw blurRad="12700" dist="127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5" name="圆角矩形 32">
                <a:extLst>
                  <a:ext uri="{FF2B5EF4-FFF2-40B4-BE49-F238E27FC236}">
                    <a16:creationId xmlns:a16="http://schemas.microsoft.com/office/drawing/2014/main" id="{66BF3B65-C190-426E-A19B-1814A21B8009}"/>
                  </a:ext>
                </a:extLst>
              </p:cNvPr>
              <p:cNvSpPr/>
              <p:nvPr/>
            </p:nvSpPr>
            <p:spPr>
              <a:xfrm flipH="1">
                <a:off x="5808504"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cs typeface="+mn-ea"/>
                  <a:sym typeface="+mn-lt"/>
                </a:endParaRPr>
              </a:p>
            </p:txBody>
          </p:sp>
          <p:sp>
            <p:nvSpPr>
              <p:cNvPr id="26" name="圆角矩形 33">
                <a:extLst>
                  <a:ext uri="{FF2B5EF4-FFF2-40B4-BE49-F238E27FC236}">
                    <a16:creationId xmlns:a16="http://schemas.microsoft.com/office/drawing/2014/main" id="{5304DDD7-7181-4990-A369-F13DE7EE50D4}"/>
                  </a:ext>
                </a:extLst>
              </p:cNvPr>
              <p:cNvSpPr/>
              <p:nvPr/>
            </p:nvSpPr>
            <p:spPr>
              <a:xfrm flipH="1">
                <a:off x="5737815"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cs typeface="+mn-ea"/>
                  <a:sym typeface="+mn-lt"/>
                </a:endParaRPr>
              </a:p>
            </p:txBody>
          </p:sp>
        </p:grpSp>
        <p:grpSp>
          <p:nvGrpSpPr>
            <p:cNvPr id="13" name="组合 12">
              <a:extLst>
                <a:ext uri="{FF2B5EF4-FFF2-40B4-BE49-F238E27FC236}">
                  <a16:creationId xmlns:a16="http://schemas.microsoft.com/office/drawing/2014/main" id="{89B01169-3CCA-4BCD-BC89-E8052C96C5E4}"/>
                </a:ext>
              </a:extLst>
            </p:cNvPr>
            <p:cNvGrpSpPr/>
            <p:nvPr/>
          </p:nvGrpSpPr>
          <p:grpSpPr>
            <a:xfrm>
              <a:off x="4755192" y="1430045"/>
              <a:ext cx="220646" cy="599736"/>
              <a:chOff x="5388619" y="1440947"/>
              <a:chExt cx="220646" cy="599736"/>
            </a:xfrm>
          </p:grpSpPr>
          <p:sp>
            <p:nvSpPr>
              <p:cNvPr id="19" name="椭圆 18">
                <a:extLst>
                  <a:ext uri="{FF2B5EF4-FFF2-40B4-BE49-F238E27FC236}">
                    <a16:creationId xmlns:a16="http://schemas.microsoft.com/office/drawing/2014/main" id="{ABCC5683-BF97-4DAB-A382-55648B11B5D6}"/>
                  </a:ext>
                </a:extLst>
              </p:cNvPr>
              <p:cNvSpPr/>
              <p:nvPr/>
            </p:nvSpPr>
            <p:spPr>
              <a:xfrm flipH="1">
                <a:off x="5388619" y="1820040"/>
                <a:ext cx="220646" cy="220643"/>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0" name="椭圆 19">
                <a:extLst>
                  <a:ext uri="{FF2B5EF4-FFF2-40B4-BE49-F238E27FC236}">
                    <a16:creationId xmlns:a16="http://schemas.microsoft.com/office/drawing/2014/main" id="{0BEF4D18-CE02-429A-B4D2-93DECA4C003E}"/>
                  </a:ext>
                </a:extLst>
              </p:cNvPr>
              <p:cNvSpPr/>
              <p:nvPr/>
            </p:nvSpPr>
            <p:spPr>
              <a:xfrm flipH="1">
                <a:off x="5408683" y="1840097"/>
                <a:ext cx="180528" cy="180526"/>
              </a:xfrm>
              <a:prstGeom prst="ellipse">
                <a:avLst/>
              </a:prstGeom>
              <a:solidFill>
                <a:schemeClr val="tx1">
                  <a:lumMod val="75000"/>
                  <a:lumOff val="25000"/>
                </a:schemeClr>
              </a:solidFill>
              <a:ln>
                <a:noFill/>
              </a:ln>
              <a:effectLst>
                <a:innerShdw blurRad="12700" dist="127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1" name="圆角矩形 34">
                <a:extLst>
                  <a:ext uri="{FF2B5EF4-FFF2-40B4-BE49-F238E27FC236}">
                    <a16:creationId xmlns:a16="http://schemas.microsoft.com/office/drawing/2014/main" id="{A7B7347F-754D-4E00-B0F3-8483DB6544A8}"/>
                  </a:ext>
                </a:extLst>
              </p:cNvPr>
              <p:cNvSpPr/>
              <p:nvPr/>
            </p:nvSpPr>
            <p:spPr>
              <a:xfrm flipH="1">
                <a:off x="5519735"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cs typeface="+mn-ea"/>
                  <a:sym typeface="+mn-lt"/>
                </a:endParaRPr>
              </a:p>
            </p:txBody>
          </p:sp>
          <p:sp>
            <p:nvSpPr>
              <p:cNvPr id="22" name="圆角矩形 35">
                <a:extLst>
                  <a:ext uri="{FF2B5EF4-FFF2-40B4-BE49-F238E27FC236}">
                    <a16:creationId xmlns:a16="http://schemas.microsoft.com/office/drawing/2014/main" id="{34424665-D699-4262-BA06-86FC176671B9}"/>
                  </a:ext>
                </a:extLst>
              </p:cNvPr>
              <p:cNvSpPr/>
              <p:nvPr/>
            </p:nvSpPr>
            <p:spPr>
              <a:xfrm flipH="1">
                <a:off x="5449045"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grpSp>
          <p:nvGrpSpPr>
            <p:cNvPr id="14" name="组合 13">
              <a:extLst>
                <a:ext uri="{FF2B5EF4-FFF2-40B4-BE49-F238E27FC236}">
                  <a16:creationId xmlns:a16="http://schemas.microsoft.com/office/drawing/2014/main" id="{8CD5A37B-9B51-47A7-97CC-9FF75E93813B}"/>
                </a:ext>
              </a:extLst>
            </p:cNvPr>
            <p:cNvGrpSpPr/>
            <p:nvPr/>
          </p:nvGrpSpPr>
          <p:grpSpPr>
            <a:xfrm>
              <a:off x="5776177" y="1430045"/>
              <a:ext cx="220646" cy="599736"/>
              <a:chOff x="6720025" y="1419143"/>
              <a:chExt cx="220646" cy="599736"/>
            </a:xfrm>
          </p:grpSpPr>
          <p:sp>
            <p:nvSpPr>
              <p:cNvPr id="15" name="椭圆 14">
                <a:extLst>
                  <a:ext uri="{FF2B5EF4-FFF2-40B4-BE49-F238E27FC236}">
                    <a16:creationId xmlns:a16="http://schemas.microsoft.com/office/drawing/2014/main" id="{C6710295-7649-4D59-A41D-F5D6797957CA}"/>
                  </a:ext>
                </a:extLst>
              </p:cNvPr>
              <p:cNvSpPr/>
              <p:nvPr/>
            </p:nvSpPr>
            <p:spPr>
              <a:xfrm flipH="1">
                <a:off x="6720025" y="1798236"/>
                <a:ext cx="220646" cy="220643"/>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6" name="椭圆 15">
                <a:extLst>
                  <a:ext uri="{FF2B5EF4-FFF2-40B4-BE49-F238E27FC236}">
                    <a16:creationId xmlns:a16="http://schemas.microsoft.com/office/drawing/2014/main" id="{3516EFD3-60B7-4459-8137-4F6FC926DCC2}"/>
                  </a:ext>
                </a:extLst>
              </p:cNvPr>
              <p:cNvSpPr/>
              <p:nvPr/>
            </p:nvSpPr>
            <p:spPr>
              <a:xfrm flipH="1">
                <a:off x="6740088" y="1818293"/>
                <a:ext cx="180528" cy="180526"/>
              </a:xfrm>
              <a:prstGeom prst="ellipse">
                <a:avLst/>
              </a:prstGeom>
              <a:solidFill>
                <a:schemeClr val="tx1">
                  <a:lumMod val="75000"/>
                  <a:lumOff val="25000"/>
                </a:schemeClr>
              </a:solidFill>
              <a:ln>
                <a:noFill/>
              </a:ln>
              <a:effectLst>
                <a:innerShdw blurRad="12700" dist="127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7" name="圆角矩形 41">
                <a:extLst>
                  <a:ext uri="{FF2B5EF4-FFF2-40B4-BE49-F238E27FC236}">
                    <a16:creationId xmlns:a16="http://schemas.microsoft.com/office/drawing/2014/main" id="{30D7DA45-08C1-49C0-B558-58AD23F2D944}"/>
                  </a:ext>
                </a:extLst>
              </p:cNvPr>
              <p:cNvSpPr/>
              <p:nvPr/>
            </p:nvSpPr>
            <p:spPr>
              <a:xfrm flipH="1">
                <a:off x="6857802" y="1419143"/>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cs typeface="+mn-ea"/>
                  <a:sym typeface="+mn-lt"/>
                </a:endParaRPr>
              </a:p>
            </p:txBody>
          </p:sp>
          <p:sp>
            <p:nvSpPr>
              <p:cNvPr id="18" name="圆角矩形 42">
                <a:extLst>
                  <a:ext uri="{FF2B5EF4-FFF2-40B4-BE49-F238E27FC236}">
                    <a16:creationId xmlns:a16="http://schemas.microsoft.com/office/drawing/2014/main" id="{E50D2986-0595-4CDD-BDF2-BDAF6F21AFC6}"/>
                  </a:ext>
                </a:extLst>
              </p:cNvPr>
              <p:cNvSpPr/>
              <p:nvPr/>
            </p:nvSpPr>
            <p:spPr>
              <a:xfrm flipH="1">
                <a:off x="6787113" y="1419143"/>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cs typeface="+mn-ea"/>
                  <a:sym typeface="+mn-lt"/>
                </a:endParaRPr>
              </a:p>
            </p:txBody>
          </p:sp>
        </p:grpSp>
      </p:grpSp>
      <p:sp>
        <p:nvSpPr>
          <p:cNvPr id="35" name="任意多边形 65">
            <a:extLst>
              <a:ext uri="{FF2B5EF4-FFF2-40B4-BE49-F238E27FC236}">
                <a16:creationId xmlns:a16="http://schemas.microsoft.com/office/drawing/2014/main" id="{87BECB6A-0E1F-4182-8EB3-74F7597B582C}"/>
              </a:ext>
            </a:extLst>
          </p:cNvPr>
          <p:cNvSpPr/>
          <p:nvPr/>
        </p:nvSpPr>
        <p:spPr>
          <a:xfrm>
            <a:off x="1151209" y="1834036"/>
            <a:ext cx="1536993" cy="1002608"/>
          </a:xfrm>
          <a:custGeom>
            <a:avLst/>
            <a:gdLst>
              <a:gd name="connsiteX0" fmla="*/ 128815 w 1635181"/>
              <a:gd name="connsiteY0" fmla="*/ 0 h 1325284"/>
              <a:gd name="connsiteX1" fmla="*/ 446418 w 1635181"/>
              <a:gd name="connsiteY1" fmla="*/ 0 h 1325284"/>
              <a:gd name="connsiteX2" fmla="*/ 446418 w 1635181"/>
              <a:gd name="connsiteY2" fmla="*/ 196790 h 1325284"/>
              <a:gd name="connsiteX3" fmla="*/ 271683 w 1635181"/>
              <a:gd name="connsiteY3" fmla="*/ 196790 h 1325284"/>
              <a:gd name="connsiteX4" fmla="*/ 170668 w 1635181"/>
              <a:gd name="connsiteY4" fmla="*/ 297805 h 1325284"/>
              <a:gd name="connsiteX5" fmla="*/ 170668 w 1635181"/>
              <a:gd name="connsiteY5" fmla="*/ 308136 h 1325284"/>
              <a:gd name="connsiteX6" fmla="*/ 1286359 w 1635181"/>
              <a:gd name="connsiteY6" fmla="*/ 308136 h 1325284"/>
              <a:gd name="connsiteX7" fmla="*/ 1635181 w 1635181"/>
              <a:gd name="connsiteY7" fmla="*/ 656958 h 1325284"/>
              <a:gd name="connsiteX8" fmla="*/ 1286359 w 1635181"/>
              <a:gd name="connsiteY8" fmla="*/ 1005780 h 1325284"/>
              <a:gd name="connsiteX9" fmla="*/ 170668 w 1635181"/>
              <a:gd name="connsiteY9" fmla="*/ 1005780 h 1325284"/>
              <a:gd name="connsiteX10" fmla="*/ 170668 w 1635181"/>
              <a:gd name="connsiteY10" fmla="*/ 1027479 h 1325284"/>
              <a:gd name="connsiteX11" fmla="*/ 271683 w 1635181"/>
              <a:gd name="connsiteY11" fmla="*/ 1128494 h 1325284"/>
              <a:gd name="connsiteX12" fmla="*/ 446418 w 1635181"/>
              <a:gd name="connsiteY12" fmla="*/ 1128494 h 1325284"/>
              <a:gd name="connsiteX13" fmla="*/ 446418 w 1635181"/>
              <a:gd name="connsiteY13" fmla="*/ 1325284 h 1325284"/>
              <a:gd name="connsiteX14" fmla="*/ 128815 w 1635181"/>
              <a:gd name="connsiteY14" fmla="*/ 1325284 h 1325284"/>
              <a:gd name="connsiteX15" fmla="*/ 0 w 1635181"/>
              <a:gd name="connsiteY15" fmla="*/ 1196469 h 1325284"/>
              <a:gd name="connsiteX16" fmla="*/ 0 w 1635181"/>
              <a:gd name="connsiteY16" fmla="*/ 128815 h 1325284"/>
              <a:gd name="connsiteX17" fmla="*/ 128815 w 1635181"/>
              <a:gd name="connsiteY17" fmla="*/ 0 h 132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35181" h="1325284">
                <a:moveTo>
                  <a:pt x="128815" y="0"/>
                </a:moveTo>
                <a:lnTo>
                  <a:pt x="446418" y="0"/>
                </a:lnTo>
                <a:lnTo>
                  <a:pt x="446418" y="196790"/>
                </a:lnTo>
                <a:lnTo>
                  <a:pt x="271683" y="196790"/>
                </a:lnTo>
                <a:cubicBezTo>
                  <a:pt x="215894" y="196790"/>
                  <a:pt x="170668" y="242016"/>
                  <a:pt x="170668" y="297805"/>
                </a:cubicBezTo>
                <a:lnTo>
                  <a:pt x="170668" y="308136"/>
                </a:lnTo>
                <a:lnTo>
                  <a:pt x="1286359" y="308136"/>
                </a:lnTo>
                <a:lnTo>
                  <a:pt x="1635181" y="656958"/>
                </a:lnTo>
                <a:lnTo>
                  <a:pt x="1286359" y="1005780"/>
                </a:lnTo>
                <a:lnTo>
                  <a:pt x="170668" y="1005780"/>
                </a:lnTo>
                <a:lnTo>
                  <a:pt x="170668" y="1027479"/>
                </a:lnTo>
                <a:cubicBezTo>
                  <a:pt x="170668" y="1083268"/>
                  <a:pt x="215894" y="1128494"/>
                  <a:pt x="271683" y="1128494"/>
                </a:cubicBezTo>
                <a:lnTo>
                  <a:pt x="446418" y="1128494"/>
                </a:lnTo>
                <a:lnTo>
                  <a:pt x="446418" y="1325284"/>
                </a:lnTo>
                <a:lnTo>
                  <a:pt x="128815" y="1325284"/>
                </a:lnTo>
                <a:cubicBezTo>
                  <a:pt x="57672" y="1325284"/>
                  <a:pt x="0" y="1267612"/>
                  <a:pt x="0" y="1196469"/>
                </a:cubicBezTo>
                <a:lnTo>
                  <a:pt x="0" y="128815"/>
                </a:lnTo>
                <a:cubicBezTo>
                  <a:pt x="0" y="57672"/>
                  <a:pt x="57672" y="0"/>
                  <a:pt x="128815" y="0"/>
                </a:cubicBezTo>
                <a:close/>
              </a:path>
            </a:pathLst>
          </a:custGeom>
          <a:solidFill>
            <a:schemeClr val="accent1"/>
          </a:solidFill>
          <a:ln>
            <a:noFill/>
          </a:ln>
          <a:effectLst>
            <a:outerShdw blurRad="25400" dist="12700" dir="2700000" algn="tl" rotWithShape="0">
              <a:prstClr val="black">
                <a:alpha val="40000"/>
              </a:prstClr>
            </a:outerShdw>
          </a:effectLst>
          <a:scene3d>
            <a:camera prst="orthographicFront"/>
            <a:lightRig rig="threePt" dir="t"/>
          </a:scene3d>
          <a:sp3d>
            <a:bevelT w="19050" h="6350" prst="coolSlan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dirty="0">
              <a:cs typeface="+mn-ea"/>
              <a:sym typeface="+mn-lt"/>
            </a:endParaRPr>
          </a:p>
        </p:txBody>
      </p:sp>
      <p:sp>
        <p:nvSpPr>
          <p:cNvPr id="36" name="文本框 35">
            <a:extLst>
              <a:ext uri="{FF2B5EF4-FFF2-40B4-BE49-F238E27FC236}">
                <a16:creationId xmlns:a16="http://schemas.microsoft.com/office/drawing/2014/main" id="{09AB8E80-1490-44EC-A103-1458E1AAECAB}"/>
              </a:ext>
            </a:extLst>
          </p:cNvPr>
          <p:cNvSpPr txBox="1"/>
          <p:nvPr/>
        </p:nvSpPr>
        <p:spPr>
          <a:xfrm>
            <a:off x="1615776" y="2073730"/>
            <a:ext cx="604653" cy="523220"/>
          </a:xfrm>
          <a:prstGeom prst="rect">
            <a:avLst/>
          </a:prstGeom>
          <a:noFill/>
        </p:spPr>
        <p:txBody>
          <a:bodyPr wrap="none" rtlCol="0">
            <a:spAutoFit/>
          </a:bodyPr>
          <a:lstStyle/>
          <a:p>
            <a:r>
              <a:rPr lang="en-US" altLang="zh-CN" sz="2800" dirty="0">
                <a:solidFill>
                  <a:schemeClr val="bg1"/>
                </a:solidFill>
                <a:effectLst>
                  <a:innerShdw blurRad="25400" dist="12700" dir="13500000">
                    <a:prstClr val="black">
                      <a:alpha val="50000"/>
                    </a:prstClr>
                  </a:innerShdw>
                </a:effectLst>
                <a:cs typeface="+mn-ea"/>
                <a:sym typeface="+mn-lt"/>
              </a:rPr>
              <a:t>01</a:t>
            </a:r>
            <a:endParaRPr lang="zh-CN" altLang="en-US" sz="2800" dirty="0">
              <a:solidFill>
                <a:schemeClr val="bg1"/>
              </a:solidFill>
              <a:effectLst>
                <a:innerShdw blurRad="25400" dist="12700" dir="13500000">
                  <a:prstClr val="black">
                    <a:alpha val="50000"/>
                  </a:prstClr>
                </a:innerShdw>
              </a:effectLst>
              <a:cs typeface="+mn-ea"/>
              <a:sym typeface="+mn-lt"/>
            </a:endParaRPr>
          </a:p>
        </p:txBody>
      </p:sp>
      <p:sp>
        <p:nvSpPr>
          <p:cNvPr id="37" name="任意多边形 66">
            <a:extLst>
              <a:ext uri="{FF2B5EF4-FFF2-40B4-BE49-F238E27FC236}">
                <a16:creationId xmlns:a16="http://schemas.microsoft.com/office/drawing/2014/main" id="{3E8F7712-E95C-44FB-8EFB-DBDFB3B34532}"/>
              </a:ext>
            </a:extLst>
          </p:cNvPr>
          <p:cNvSpPr/>
          <p:nvPr/>
        </p:nvSpPr>
        <p:spPr>
          <a:xfrm>
            <a:off x="1134435" y="3674472"/>
            <a:ext cx="1536993" cy="1002609"/>
          </a:xfrm>
          <a:custGeom>
            <a:avLst/>
            <a:gdLst>
              <a:gd name="connsiteX0" fmla="*/ 128815 w 1635181"/>
              <a:gd name="connsiteY0" fmla="*/ 0 h 1325284"/>
              <a:gd name="connsiteX1" fmla="*/ 446418 w 1635181"/>
              <a:gd name="connsiteY1" fmla="*/ 0 h 1325284"/>
              <a:gd name="connsiteX2" fmla="*/ 446418 w 1635181"/>
              <a:gd name="connsiteY2" fmla="*/ 196790 h 1325284"/>
              <a:gd name="connsiteX3" fmla="*/ 271683 w 1635181"/>
              <a:gd name="connsiteY3" fmla="*/ 196790 h 1325284"/>
              <a:gd name="connsiteX4" fmla="*/ 170668 w 1635181"/>
              <a:gd name="connsiteY4" fmla="*/ 297805 h 1325284"/>
              <a:gd name="connsiteX5" fmla="*/ 170668 w 1635181"/>
              <a:gd name="connsiteY5" fmla="*/ 308136 h 1325284"/>
              <a:gd name="connsiteX6" fmla="*/ 1286359 w 1635181"/>
              <a:gd name="connsiteY6" fmla="*/ 308136 h 1325284"/>
              <a:gd name="connsiteX7" fmla="*/ 1635181 w 1635181"/>
              <a:gd name="connsiteY7" fmla="*/ 656958 h 1325284"/>
              <a:gd name="connsiteX8" fmla="*/ 1286359 w 1635181"/>
              <a:gd name="connsiteY8" fmla="*/ 1005780 h 1325284"/>
              <a:gd name="connsiteX9" fmla="*/ 170668 w 1635181"/>
              <a:gd name="connsiteY9" fmla="*/ 1005780 h 1325284"/>
              <a:gd name="connsiteX10" fmla="*/ 170668 w 1635181"/>
              <a:gd name="connsiteY10" fmla="*/ 1027479 h 1325284"/>
              <a:gd name="connsiteX11" fmla="*/ 271683 w 1635181"/>
              <a:gd name="connsiteY11" fmla="*/ 1128494 h 1325284"/>
              <a:gd name="connsiteX12" fmla="*/ 446418 w 1635181"/>
              <a:gd name="connsiteY12" fmla="*/ 1128494 h 1325284"/>
              <a:gd name="connsiteX13" fmla="*/ 446418 w 1635181"/>
              <a:gd name="connsiteY13" fmla="*/ 1325284 h 1325284"/>
              <a:gd name="connsiteX14" fmla="*/ 128815 w 1635181"/>
              <a:gd name="connsiteY14" fmla="*/ 1325284 h 1325284"/>
              <a:gd name="connsiteX15" fmla="*/ 0 w 1635181"/>
              <a:gd name="connsiteY15" fmla="*/ 1196469 h 1325284"/>
              <a:gd name="connsiteX16" fmla="*/ 0 w 1635181"/>
              <a:gd name="connsiteY16" fmla="*/ 128815 h 1325284"/>
              <a:gd name="connsiteX17" fmla="*/ 128815 w 1635181"/>
              <a:gd name="connsiteY17" fmla="*/ 0 h 132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35181" h="1325284">
                <a:moveTo>
                  <a:pt x="128815" y="0"/>
                </a:moveTo>
                <a:lnTo>
                  <a:pt x="446418" y="0"/>
                </a:lnTo>
                <a:lnTo>
                  <a:pt x="446418" y="196790"/>
                </a:lnTo>
                <a:lnTo>
                  <a:pt x="271683" y="196790"/>
                </a:lnTo>
                <a:cubicBezTo>
                  <a:pt x="215894" y="196790"/>
                  <a:pt x="170668" y="242016"/>
                  <a:pt x="170668" y="297805"/>
                </a:cubicBezTo>
                <a:lnTo>
                  <a:pt x="170668" y="308136"/>
                </a:lnTo>
                <a:lnTo>
                  <a:pt x="1286359" y="308136"/>
                </a:lnTo>
                <a:lnTo>
                  <a:pt x="1635181" y="656958"/>
                </a:lnTo>
                <a:lnTo>
                  <a:pt x="1286359" y="1005780"/>
                </a:lnTo>
                <a:lnTo>
                  <a:pt x="170668" y="1005780"/>
                </a:lnTo>
                <a:lnTo>
                  <a:pt x="170668" y="1027479"/>
                </a:lnTo>
                <a:cubicBezTo>
                  <a:pt x="170668" y="1083268"/>
                  <a:pt x="215894" y="1128494"/>
                  <a:pt x="271683" y="1128494"/>
                </a:cubicBezTo>
                <a:lnTo>
                  <a:pt x="446418" y="1128494"/>
                </a:lnTo>
                <a:lnTo>
                  <a:pt x="446418" y="1325284"/>
                </a:lnTo>
                <a:lnTo>
                  <a:pt x="128815" y="1325284"/>
                </a:lnTo>
                <a:cubicBezTo>
                  <a:pt x="57672" y="1325284"/>
                  <a:pt x="0" y="1267612"/>
                  <a:pt x="0" y="1196469"/>
                </a:cubicBezTo>
                <a:lnTo>
                  <a:pt x="0" y="128815"/>
                </a:lnTo>
                <a:cubicBezTo>
                  <a:pt x="0" y="57672"/>
                  <a:pt x="57672" y="0"/>
                  <a:pt x="128815" y="0"/>
                </a:cubicBezTo>
                <a:close/>
              </a:path>
            </a:pathLst>
          </a:custGeom>
          <a:solidFill>
            <a:schemeClr val="accent1">
              <a:lumMod val="60000"/>
              <a:lumOff val="40000"/>
            </a:schemeClr>
          </a:solidFill>
          <a:ln>
            <a:noFill/>
          </a:ln>
          <a:effectLst>
            <a:outerShdw blurRad="25400" dist="12700" dir="2700000" algn="tl" rotWithShape="0">
              <a:prstClr val="black">
                <a:alpha val="40000"/>
              </a:prstClr>
            </a:outerShdw>
          </a:effectLst>
          <a:scene3d>
            <a:camera prst="orthographicFront"/>
            <a:lightRig rig="threePt" dir="t"/>
          </a:scene3d>
          <a:sp3d>
            <a:bevelT w="19050" h="6350" prst="coolSlan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dirty="0">
              <a:cs typeface="+mn-ea"/>
              <a:sym typeface="+mn-lt"/>
            </a:endParaRPr>
          </a:p>
        </p:txBody>
      </p:sp>
      <p:sp>
        <p:nvSpPr>
          <p:cNvPr id="38" name="文本框 37">
            <a:extLst>
              <a:ext uri="{FF2B5EF4-FFF2-40B4-BE49-F238E27FC236}">
                <a16:creationId xmlns:a16="http://schemas.microsoft.com/office/drawing/2014/main" id="{4F9D822F-C2D7-44E3-8091-261FC334830B}"/>
              </a:ext>
            </a:extLst>
          </p:cNvPr>
          <p:cNvSpPr txBox="1"/>
          <p:nvPr/>
        </p:nvSpPr>
        <p:spPr>
          <a:xfrm>
            <a:off x="1615776" y="3925970"/>
            <a:ext cx="604653" cy="523220"/>
          </a:xfrm>
          <a:prstGeom prst="rect">
            <a:avLst/>
          </a:prstGeom>
          <a:noFill/>
        </p:spPr>
        <p:txBody>
          <a:bodyPr wrap="none" rtlCol="0">
            <a:spAutoFit/>
          </a:bodyPr>
          <a:lstStyle/>
          <a:p>
            <a:r>
              <a:rPr lang="en-US" altLang="zh-CN" sz="2800" dirty="0">
                <a:solidFill>
                  <a:schemeClr val="bg1"/>
                </a:solidFill>
                <a:effectLst>
                  <a:innerShdw blurRad="25400" dist="12700" dir="13500000">
                    <a:prstClr val="black">
                      <a:alpha val="50000"/>
                    </a:prstClr>
                  </a:innerShdw>
                </a:effectLst>
                <a:cs typeface="+mn-ea"/>
                <a:sym typeface="+mn-lt"/>
              </a:rPr>
              <a:t>02</a:t>
            </a:r>
            <a:endParaRPr lang="zh-CN" altLang="en-US" sz="2800" dirty="0">
              <a:solidFill>
                <a:schemeClr val="bg1"/>
              </a:solidFill>
              <a:effectLst>
                <a:innerShdw blurRad="25400" dist="12700" dir="13500000">
                  <a:prstClr val="black">
                    <a:alpha val="50000"/>
                  </a:prstClr>
                </a:innerShdw>
              </a:effectLst>
              <a:cs typeface="+mn-ea"/>
              <a:sym typeface="+mn-lt"/>
            </a:endParaRPr>
          </a:p>
        </p:txBody>
      </p:sp>
      <p:sp>
        <p:nvSpPr>
          <p:cNvPr id="41" name="矩形 40">
            <a:extLst>
              <a:ext uri="{FF2B5EF4-FFF2-40B4-BE49-F238E27FC236}">
                <a16:creationId xmlns:a16="http://schemas.microsoft.com/office/drawing/2014/main" id="{35A41A9A-CEC7-46AB-B17E-C546156FB152}"/>
              </a:ext>
            </a:extLst>
          </p:cNvPr>
          <p:cNvSpPr/>
          <p:nvPr/>
        </p:nvSpPr>
        <p:spPr>
          <a:xfrm rot="16200000">
            <a:off x="3109891" y="1693535"/>
            <a:ext cx="16803" cy="2340000"/>
          </a:xfrm>
          <a:prstGeom prst="rect">
            <a:avLst/>
          </a:prstGeom>
          <a:solidFill>
            <a:schemeClr val="bg1"/>
          </a:solidFill>
          <a:ln>
            <a:gradFill flip="none" rotWithShape="1">
              <a:gsLst>
                <a:gs pos="0">
                  <a:schemeClr val="bg1"/>
                </a:gs>
                <a:gs pos="100000">
                  <a:schemeClr val="bg1">
                    <a:lumMod val="75000"/>
                  </a:schemeClr>
                </a:gs>
              </a:gsLst>
              <a:lin ang="10800000" scaled="1"/>
              <a:tileRect/>
            </a:gradFill>
          </a:ln>
          <a:effectLst>
            <a:innerShdw dist="254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2" name="矩形 41">
            <a:extLst>
              <a:ext uri="{FF2B5EF4-FFF2-40B4-BE49-F238E27FC236}">
                <a16:creationId xmlns:a16="http://schemas.microsoft.com/office/drawing/2014/main" id="{D3145F96-4574-4374-B1FA-FE546CD24E26}"/>
              </a:ext>
            </a:extLst>
          </p:cNvPr>
          <p:cNvSpPr/>
          <p:nvPr/>
        </p:nvSpPr>
        <p:spPr>
          <a:xfrm rot="16200000">
            <a:off x="3128772" y="3444896"/>
            <a:ext cx="16803" cy="2340000"/>
          </a:xfrm>
          <a:prstGeom prst="rect">
            <a:avLst/>
          </a:prstGeom>
          <a:solidFill>
            <a:schemeClr val="bg1"/>
          </a:solidFill>
          <a:ln>
            <a:gradFill flip="none" rotWithShape="1">
              <a:gsLst>
                <a:gs pos="0">
                  <a:schemeClr val="bg1"/>
                </a:gs>
                <a:gs pos="100000">
                  <a:schemeClr val="bg1">
                    <a:lumMod val="75000"/>
                  </a:schemeClr>
                </a:gs>
              </a:gsLst>
              <a:lin ang="10800000" scaled="1"/>
              <a:tileRect/>
            </a:gradFill>
          </a:ln>
          <a:effectLst>
            <a:innerShdw dist="254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3" name="组合 42">
            <a:extLst>
              <a:ext uri="{FF2B5EF4-FFF2-40B4-BE49-F238E27FC236}">
                <a16:creationId xmlns:a16="http://schemas.microsoft.com/office/drawing/2014/main" id="{2C553322-0D72-4642-82A3-E8ED76109872}"/>
              </a:ext>
            </a:extLst>
          </p:cNvPr>
          <p:cNvGrpSpPr>
            <a:grpSpLocks noChangeAspect="1"/>
          </p:cNvGrpSpPr>
          <p:nvPr/>
        </p:nvGrpSpPr>
        <p:grpSpPr>
          <a:xfrm>
            <a:off x="4856068" y="2277741"/>
            <a:ext cx="185615" cy="115199"/>
            <a:chOff x="5936153" y="2499801"/>
            <a:chExt cx="306610" cy="190293"/>
          </a:xfrm>
        </p:grpSpPr>
        <p:sp>
          <p:nvSpPr>
            <p:cNvPr id="44" name="燕尾形 74">
              <a:extLst>
                <a:ext uri="{FF2B5EF4-FFF2-40B4-BE49-F238E27FC236}">
                  <a16:creationId xmlns:a16="http://schemas.microsoft.com/office/drawing/2014/main" id="{8B10D877-A321-47CC-8C03-472961DCFD4E}"/>
                </a:ext>
              </a:extLst>
            </p:cNvPr>
            <p:cNvSpPr>
              <a:spLocks noChangeAspect="1"/>
            </p:cNvSpPr>
            <p:nvPr/>
          </p:nvSpPr>
          <p:spPr>
            <a:xfrm flipH="1">
              <a:off x="5936153" y="2499801"/>
              <a:ext cx="178185" cy="190293"/>
            </a:xfrm>
            <a:prstGeom prst="chevron">
              <a:avLst>
                <a:gd name="adj" fmla="val 64644"/>
              </a:avLst>
            </a:pr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200" dirty="0">
                <a:cs typeface="+mn-ea"/>
                <a:sym typeface="+mn-lt"/>
              </a:endParaRPr>
            </a:p>
          </p:txBody>
        </p:sp>
        <p:sp>
          <p:nvSpPr>
            <p:cNvPr id="45" name="燕尾形 107">
              <a:extLst>
                <a:ext uri="{FF2B5EF4-FFF2-40B4-BE49-F238E27FC236}">
                  <a16:creationId xmlns:a16="http://schemas.microsoft.com/office/drawing/2014/main" id="{F1EB1B33-A0DF-4C3F-BA44-D17DB190D098}"/>
                </a:ext>
              </a:extLst>
            </p:cNvPr>
            <p:cNvSpPr>
              <a:spLocks noChangeAspect="1"/>
            </p:cNvSpPr>
            <p:nvPr/>
          </p:nvSpPr>
          <p:spPr>
            <a:xfrm flipH="1">
              <a:off x="6064578" y="2499801"/>
              <a:ext cx="178185" cy="190293"/>
            </a:xfrm>
            <a:prstGeom prst="chevron">
              <a:avLst>
                <a:gd name="adj" fmla="val 64644"/>
              </a:avLst>
            </a:pr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200" dirty="0">
                <a:cs typeface="+mn-ea"/>
                <a:sym typeface="+mn-lt"/>
              </a:endParaRPr>
            </a:p>
          </p:txBody>
        </p:sp>
      </p:grpSp>
      <p:grpSp>
        <p:nvGrpSpPr>
          <p:cNvPr id="46" name="组合 45">
            <a:extLst>
              <a:ext uri="{FF2B5EF4-FFF2-40B4-BE49-F238E27FC236}">
                <a16:creationId xmlns:a16="http://schemas.microsoft.com/office/drawing/2014/main" id="{C9CBE6DA-C4D2-41E1-B5F1-524E558D34D5}"/>
              </a:ext>
            </a:extLst>
          </p:cNvPr>
          <p:cNvGrpSpPr>
            <a:grpSpLocks noChangeAspect="1"/>
          </p:cNvGrpSpPr>
          <p:nvPr/>
        </p:nvGrpSpPr>
        <p:grpSpPr>
          <a:xfrm>
            <a:off x="4871129" y="4118176"/>
            <a:ext cx="185615" cy="115199"/>
            <a:chOff x="5936153" y="3692968"/>
            <a:chExt cx="306610" cy="190293"/>
          </a:xfrm>
        </p:grpSpPr>
        <p:sp>
          <p:nvSpPr>
            <p:cNvPr id="47" name="燕尾形 108">
              <a:extLst>
                <a:ext uri="{FF2B5EF4-FFF2-40B4-BE49-F238E27FC236}">
                  <a16:creationId xmlns:a16="http://schemas.microsoft.com/office/drawing/2014/main" id="{E9D8F75E-43D7-44BE-9710-37BAF08C2DF4}"/>
                </a:ext>
              </a:extLst>
            </p:cNvPr>
            <p:cNvSpPr>
              <a:spLocks noChangeAspect="1"/>
            </p:cNvSpPr>
            <p:nvPr/>
          </p:nvSpPr>
          <p:spPr>
            <a:xfrm flipH="1">
              <a:off x="5936153" y="3692968"/>
              <a:ext cx="178185" cy="190293"/>
            </a:xfrm>
            <a:prstGeom prst="chevron">
              <a:avLst>
                <a:gd name="adj" fmla="val 64644"/>
              </a:avLst>
            </a:pr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200" dirty="0">
                <a:cs typeface="+mn-ea"/>
                <a:sym typeface="+mn-lt"/>
              </a:endParaRPr>
            </a:p>
          </p:txBody>
        </p:sp>
        <p:sp>
          <p:nvSpPr>
            <p:cNvPr id="48" name="燕尾形 109">
              <a:extLst>
                <a:ext uri="{FF2B5EF4-FFF2-40B4-BE49-F238E27FC236}">
                  <a16:creationId xmlns:a16="http://schemas.microsoft.com/office/drawing/2014/main" id="{52A6F817-95F5-4F97-BC65-131859F37F63}"/>
                </a:ext>
              </a:extLst>
            </p:cNvPr>
            <p:cNvSpPr>
              <a:spLocks noChangeAspect="1"/>
            </p:cNvSpPr>
            <p:nvPr/>
          </p:nvSpPr>
          <p:spPr>
            <a:xfrm flipH="1">
              <a:off x="6064578" y="3692968"/>
              <a:ext cx="178185" cy="190293"/>
            </a:xfrm>
            <a:prstGeom prst="chevron">
              <a:avLst>
                <a:gd name="adj" fmla="val 64644"/>
              </a:avLst>
            </a:pr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200" dirty="0">
                <a:cs typeface="+mn-ea"/>
                <a:sym typeface="+mn-lt"/>
              </a:endParaRPr>
            </a:p>
          </p:txBody>
        </p:sp>
      </p:grpSp>
      <p:sp>
        <p:nvSpPr>
          <p:cNvPr id="52" name="KSO_Shape">
            <a:extLst>
              <a:ext uri="{FF2B5EF4-FFF2-40B4-BE49-F238E27FC236}">
                <a16:creationId xmlns:a16="http://schemas.microsoft.com/office/drawing/2014/main" id="{BC00B3E2-0C66-4E52-976B-01652C33B87A}"/>
              </a:ext>
            </a:extLst>
          </p:cNvPr>
          <p:cNvSpPr>
            <a:spLocks noChangeAspect="1"/>
          </p:cNvSpPr>
          <p:nvPr/>
        </p:nvSpPr>
        <p:spPr>
          <a:xfrm>
            <a:off x="5318107" y="2171529"/>
            <a:ext cx="341868" cy="327622"/>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dirty="0">
              <a:cs typeface="+mn-ea"/>
              <a:sym typeface="+mn-lt"/>
            </a:endParaRPr>
          </a:p>
        </p:txBody>
      </p:sp>
      <p:sp>
        <p:nvSpPr>
          <p:cNvPr id="53" name="KSO_Shape">
            <a:extLst>
              <a:ext uri="{FF2B5EF4-FFF2-40B4-BE49-F238E27FC236}">
                <a16:creationId xmlns:a16="http://schemas.microsoft.com/office/drawing/2014/main" id="{1E8D04D3-783D-4F27-93CC-15F0A059ADC3}"/>
              </a:ext>
            </a:extLst>
          </p:cNvPr>
          <p:cNvSpPr>
            <a:spLocks noChangeAspect="1"/>
          </p:cNvSpPr>
          <p:nvPr/>
        </p:nvSpPr>
        <p:spPr>
          <a:xfrm>
            <a:off x="5343094" y="4002333"/>
            <a:ext cx="354737" cy="366971"/>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dirty="0">
              <a:cs typeface="+mn-ea"/>
              <a:sym typeface="+mn-lt"/>
            </a:endParaRPr>
          </a:p>
        </p:txBody>
      </p:sp>
      <p:sp>
        <p:nvSpPr>
          <p:cNvPr id="56" name="文本框 56">
            <a:extLst>
              <a:ext uri="{FF2B5EF4-FFF2-40B4-BE49-F238E27FC236}">
                <a16:creationId xmlns:a16="http://schemas.microsoft.com/office/drawing/2014/main" id="{26B4F189-E179-4E42-A988-D31AAB1B6DEE}"/>
              </a:ext>
            </a:extLst>
          </p:cNvPr>
          <p:cNvSpPr txBox="1"/>
          <p:nvPr/>
        </p:nvSpPr>
        <p:spPr>
          <a:xfrm>
            <a:off x="2601284" y="2047039"/>
            <a:ext cx="1796272" cy="523220"/>
          </a:xfrm>
          <a:prstGeom prst="rect">
            <a:avLst/>
          </a:prstGeom>
          <a:noFill/>
        </p:spPr>
        <p:txBody>
          <a:bodyPr wrap="square" rtlCol="0">
            <a:spAutoFit/>
          </a:bodyPr>
          <a:lstStyle/>
          <a:p>
            <a:pPr algn="ctr"/>
            <a:r>
              <a:rPr lang="en-GB" altLang="zh-CN" sz="1400" b="1" dirty="0">
                <a:solidFill>
                  <a:schemeClr val="tx1">
                    <a:lumMod val="75000"/>
                    <a:lumOff val="25000"/>
                  </a:schemeClr>
                </a:solidFill>
                <a:cs typeface="+mn-ea"/>
                <a:sym typeface="+mn-lt"/>
              </a:rPr>
              <a:t>4 Attractions and One-way Road</a:t>
            </a:r>
            <a:endParaRPr lang="zh-CN" altLang="en-US" sz="1400" b="1" dirty="0">
              <a:solidFill>
                <a:schemeClr val="tx1">
                  <a:lumMod val="75000"/>
                  <a:lumOff val="25000"/>
                </a:schemeClr>
              </a:solidFill>
              <a:cs typeface="+mn-ea"/>
              <a:sym typeface="+mn-lt"/>
            </a:endParaRPr>
          </a:p>
        </p:txBody>
      </p:sp>
      <p:sp>
        <p:nvSpPr>
          <p:cNvPr id="59" name="文本框 58">
            <a:extLst>
              <a:ext uri="{FF2B5EF4-FFF2-40B4-BE49-F238E27FC236}">
                <a16:creationId xmlns:a16="http://schemas.microsoft.com/office/drawing/2014/main" id="{2B3C4686-F50A-42D9-BF05-9365A9FEDDFE}"/>
              </a:ext>
            </a:extLst>
          </p:cNvPr>
          <p:cNvSpPr txBox="1"/>
          <p:nvPr/>
        </p:nvSpPr>
        <p:spPr>
          <a:xfrm>
            <a:off x="2521019" y="3914165"/>
            <a:ext cx="1796272" cy="523220"/>
          </a:xfrm>
          <a:prstGeom prst="rect">
            <a:avLst/>
          </a:prstGeom>
          <a:noFill/>
        </p:spPr>
        <p:txBody>
          <a:bodyPr wrap="square" rtlCol="0">
            <a:spAutoFit/>
          </a:bodyPr>
          <a:lstStyle/>
          <a:p>
            <a:pPr algn="ctr"/>
            <a:r>
              <a:rPr lang="en-GB" altLang="zh-CN" sz="1400" b="1" dirty="0">
                <a:solidFill>
                  <a:schemeClr val="tx1">
                    <a:lumMod val="75000"/>
                    <a:lumOff val="25000"/>
                  </a:schemeClr>
                </a:solidFill>
                <a:cs typeface="+mn-ea"/>
                <a:sym typeface="+mn-lt"/>
              </a:rPr>
              <a:t>Bicycles and Bicycle Docks</a:t>
            </a:r>
            <a:endParaRPr lang="zh-CN" altLang="en-US" sz="1400" b="1" dirty="0">
              <a:solidFill>
                <a:schemeClr val="tx1">
                  <a:lumMod val="75000"/>
                  <a:lumOff val="25000"/>
                </a:schemeClr>
              </a:solidFill>
              <a:cs typeface="+mn-ea"/>
              <a:sym typeface="+mn-lt"/>
            </a:endParaRPr>
          </a:p>
        </p:txBody>
      </p:sp>
      <p:sp>
        <p:nvSpPr>
          <p:cNvPr id="65" name="文本框 113">
            <a:extLst>
              <a:ext uri="{FF2B5EF4-FFF2-40B4-BE49-F238E27FC236}">
                <a16:creationId xmlns:a16="http://schemas.microsoft.com/office/drawing/2014/main" id="{2A71682D-481E-4C11-970C-342B6E5D93C0}"/>
              </a:ext>
            </a:extLst>
          </p:cNvPr>
          <p:cNvSpPr txBox="1"/>
          <p:nvPr/>
        </p:nvSpPr>
        <p:spPr>
          <a:xfrm>
            <a:off x="6455502" y="902556"/>
            <a:ext cx="5501037" cy="5045677"/>
          </a:xfrm>
          <a:prstGeom prst="rect">
            <a:avLst/>
          </a:prstGeom>
          <a:noFill/>
        </p:spPr>
        <p:txBody>
          <a:bodyPr wrap="square" rtlCol="0">
            <a:spAutoFit/>
          </a:bodyPr>
          <a:lstStyle/>
          <a:p>
            <a:pPr marL="228600" indent="-228600">
              <a:lnSpc>
                <a:spcPct val="150000"/>
              </a:lnSpc>
              <a:buFont typeface="+mj-lt"/>
              <a:buAutoNum type="arabicPeriod"/>
            </a:pPr>
            <a:r>
              <a:rPr lang="en-US" altLang="zh-CN" sz="1200" dirty="0" err="1">
                <a:cs typeface="+mn-ea"/>
                <a:sym typeface="+mn-lt"/>
              </a:rPr>
              <a:t>Attracitons</a:t>
            </a:r>
            <a:r>
              <a:rPr lang="en-US" altLang="zh-CN" sz="1200" dirty="0">
                <a:cs typeface="+mn-ea"/>
                <a:sym typeface="+mn-lt"/>
              </a:rPr>
              <a:t> and Stations:</a:t>
            </a:r>
          </a:p>
          <a:p>
            <a:pPr marL="685800" lvl="1" indent="-228600">
              <a:lnSpc>
                <a:spcPct val="150000"/>
              </a:lnSpc>
              <a:buFont typeface="Arial" panose="020B0604020202020204" pitchFamily="34" charset="0"/>
              <a:buChar char="•"/>
            </a:pPr>
            <a:r>
              <a:rPr lang="en-US" altLang="zh-CN" sz="1200" dirty="0">
                <a:cs typeface="+mn-ea"/>
                <a:sym typeface="+mn-lt"/>
              </a:rPr>
              <a:t>There are four main scenic attractions in the theme park, each with a bicycle station, identified as A, B, C, and D.</a:t>
            </a:r>
          </a:p>
          <a:p>
            <a:pPr marL="685800" lvl="1" indent="-228600">
              <a:lnSpc>
                <a:spcPct val="150000"/>
              </a:lnSpc>
              <a:buFont typeface="Arial" panose="020B0604020202020204" pitchFamily="34" charset="0"/>
              <a:buChar char="•"/>
            </a:pPr>
            <a:r>
              <a:rPr lang="en-US" altLang="zh-CN" sz="1200" dirty="0">
                <a:cs typeface="+mn-ea"/>
                <a:sym typeface="+mn-lt"/>
              </a:rPr>
              <a:t>Each station initially has 80 bicycles and an equal number of docking points.</a:t>
            </a:r>
          </a:p>
          <a:p>
            <a:pPr marL="228600" indent="-228600">
              <a:lnSpc>
                <a:spcPct val="150000"/>
              </a:lnSpc>
              <a:buFont typeface="+mj-lt"/>
              <a:buAutoNum type="arabicPeriod"/>
            </a:pPr>
            <a:r>
              <a:rPr lang="en-US" altLang="zh-CN" sz="1200" dirty="0">
                <a:cs typeface="+mn-ea"/>
                <a:sym typeface="+mn-lt"/>
              </a:rPr>
              <a:t>One-Way Roads:</a:t>
            </a:r>
          </a:p>
          <a:p>
            <a:pPr marL="685800" lvl="1" indent="-228600">
              <a:lnSpc>
                <a:spcPct val="150000"/>
              </a:lnSpc>
              <a:buFont typeface="Arial" panose="020B0604020202020204" pitchFamily="34" charset="0"/>
              <a:buChar char="•"/>
            </a:pPr>
            <a:r>
              <a:rPr lang="en-US" altLang="zh-CN" sz="1200" dirty="0">
                <a:cs typeface="+mn-ea"/>
                <a:sym typeface="+mn-lt"/>
              </a:rPr>
              <a:t>The scenic attractions are connected by one-way roads, and visitors must follow the designated routes.</a:t>
            </a:r>
          </a:p>
          <a:p>
            <a:pPr marL="685800" lvl="1" indent="-228600">
              <a:lnSpc>
                <a:spcPct val="150000"/>
              </a:lnSpc>
              <a:buFont typeface="Arial" panose="020B0604020202020204" pitchFamily="34" charset="0"/>
              <a:buChar char="•"/>
            </a:pPr>
            <a:r>
              <a:rPr lang="en-US" altLang="zh-CN" sz="1200" dirty="0">
                <a:cs typeface="+mn-ea"/>
                <a:sym typeface="+mn-lt"/>
              </a:rPr>
              <a:t>The distances between routes are as follows: A to B is 2 kilometers, B to C is 2.5 kilometers, C to D is 3 kilometers, and D to A is 1 kilometer.</a:t>
            </a:r>
          </a:p>
          <a:p>
            <a:pPr marL="685800" lvl="1" indent="-228600">
              <a:lnSpc>
                <a:spcPct val="150000"/>
              </a:lnSpc>
              <a:buFont typeface="Arial" panose="020B0604020202020204" pitchFamily="34" charset="0"/>
              <a:buChar char="•"/>
            </a:pPr>
            <a:r>
              <a:rPr lang="en-US" altLang="zh-CN" sz="1200" dirty="0">
                <a:cs typeface="+mn-ea"/>
                <a:sym typeface="+mn-lt"/>
              </a:rPr>
              <a:t>These roads are wide enough to accommodate visitors but must adhere to the one-way riding rule.</a:t>
            </a:r>
          </a:p>
          <a:p>
            <a:pPr marL="228600" indent="-228600">
              <a:lnSpc>
                <a:spcPct val="150000"/>
              </a:lnSpc>
              <a:buFont typeface="+mj-lt"/>
              <a:buAutoNum type="arabicPeriod"/>
            </a:pPr>
            <a:r>
              <a:rPr lang="en-US" altLang="zh-CN" sz="1200" dirty="0">
                <a:cs typeface="+mn-ea"/>
                <a:sym typeface="+mn-lt"/>
              </a:rPr>
              <a:t>Visitor Riding Rules:</a:t>
            </a:r>
          </a:p>
          <a:p>
            <a:pPr marL="685800" lvl="1" indent="-228600">
              <a:lnSpc>
                <a:spcPct val="150000"/>
              </a:lnSpc>
              <a:buFont typeface="Arial" panose="020B0604020202020204" pitchFamily="34" charset="0"/>
              <a:buChar char="•"/>
            </a:pPr>
            <a:r>
              <a:rPr lang="en-US" altLang="zh-CN" sz="1200" dirty="0">
                <a:cs typeface="+mn-ea"/>
                <a:sym typeface="+mn-lt"/>
              </a:rPr>
              <a:t>Visitors can start their journey from any scenic attraction and must visit at least 2 attractions and at most 4 attractions.</a:t>
            </a:r>
          </a:p>
          <a:p>
            <a:pPr marL="685800" lvl="1" indent="-228600">
              <a:lnSpc>
                <a:spcPct val="150000"/>
              </a:lnSpc>
              <a:buFont typeface="Arial" panose="020B0604020202020204" pitchFamily="34" charset="0"/>
              <a:buChar char="•"/>
            </a:pPr>
            <a:r>
              <a:rPr lang="en-US" altLang="zh-CN" sz="1200" dirty="0">
                <a:cs typeface="+mn-ea"/>
                <a:sym typeface="+mn-lt"/>
              </a:rPr>
              <a:t>Each visitor's riding speed within the park is constant, but the speeds vary between different visitors.</a:t>
            </a:r>
            <a:endParaRPr lang="zh-CN" altLang="en-US" sz="1200" dirty="0">
              <a:cs typeface="+mn-ea"/>
              <a:sym typeface="+mn-lt"/>
            </a:endParaRPr>
          </a:p>
        </p:txBody>
      </p:sp>
      <p:sp>
        <p:nvSpPr>
          <p:cNvPr id="70" name="文本框 69">
            <a:extLst>
              <a:ext uri="{FF2B5EF4-FFF2-40B4-BE49-F238E27FC236}">
                <a16:creationId xmlns:a16="http://schemas.microsoft.com/office/drawing/2014/main" id="{762583DB-DF2E-4623-921A-AAFB7DFE28E2}"/>
              </a:ext>
            </a:extLst>
          </p:cNvPr>
          <p:cNvSpPr txBox="1"/>
          <p:nvPr/>
        </p:nvSpPr>
        <p:spPr>
          <a:xfrm>
            <a:off x="1207129" y="359001"/>
            <a:ext cx="6581220" cy="523220"/>
          </a:xfrm>
          <a:prstGeom prst="rect">
            <a:avLst/>
          </a:prstGeom>
          <a:noFill/>
        </p:spPr>
        <p:txBody>
          <a:bodyPr wrap="square" rtlCol="0">
            <a:spAutoFit/>
          </a:bodyPr>
          <a:lstStyle/>
          <a:p>
            <a:r>
              <a:rPr lang="en-US" altLang="zh-CN"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Introduction to Problem Description</a:t>
            </a:r>
            <a:endParaRPr lang="zh-CN" altLang="en-US"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spTree>
    <p:extLst>
      <p:ext uri="{BB962C8B-B14F-4D97-AF65-F5344CB8AC3E}">
        <p14:creationId xmlns:p14="http://schemas.microsoft.com/office/powerpoint/2010/main" val="38255536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ppt_x"/>
                                          </p:val>
                                        </p:tav>
                                        <p:tav tm="100000">
                                          <p:val>
                                            <p:strVal val="#ppt_x"/>
                                          </p:val>
                                        </p:tav>
                                      </p:tavLst>
                                    </p:anim>
                                    <p:anim calcmode="lin" valueType="num">
                                      <p:cBhvr additive="base">
                                        <p:cTn id="28" dur="500" fill="hold"/>
                                        <p:tgtEl>
                                          <p:spTgt spid="5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ppt_x"/>
                                          </p:val>
                                        </p:tav>
                                        <p:tav tm="100000">
                                          <p:val>
                                            <p:strVal val="#ppt_x"/>
                                          </p:val>
                                        </p:tav>
                                      </p:tavLst>
                                    </p:anim>
                                    <p:anim calcmode="lin" valueType="num">
                                      <p:cBhvr additive="base">
                                        <p:cTn id="36" dur="500" fill="hold"/>
                                        <p:tgtEl>
                                          <p:spTgt spid="3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500" fill="hold"/>
                                        <p:tgtEl>
                                          <p:spTgt spid="41"/>
                                        </p:tgtEl>
                                        <p:attrNameLst>
                                          <p:attrName>ppt_x</p:attrName>
                                        </p:attrNameLst>
                                      </p:cBhvr>
                                      <p:tavLst>
                                        <p:tav tm="0">
                                          <p:val>
                                            <p:strVal val="#ppt_x"/>
                                          </p:val>
                                        </p:tav>
                                        <p:tav tm="100000">
                                          <p:val>
                                            <p:strVal val="#ppt_x"/>
                                          </p:val>
                                        </p:tav>
                                      </p:tavLst>
                                    </p:anim>
                                    <p:anim calcmode="lin" valueType="num">
                                      <p:cBhvr additive="base">
                                        <p:cTn id="40" dur="500" fill="hold"/>
                                        <p:tgtEl>
                                          <p:spTgt spid="4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ppt_x"/>
                                          </p:val>
                                        </p:tav>
                                        <p:tav tm="100000">
                                          <p:val>
                                            <p:strVal val="#ppt_x"/>
                                          </p:val>
                                        </p:tav>
                                      </p:tavLst>
                                    </p:anim>
                                    <p:anim calcmode="lin" valueType="num">
                                      <p:cBhvr additive="base">
                                        <p:cTn id="52" dur="500" fill="hold"/>
                                        <p:tgtEl>
                                          <p:spTgt spid="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additive="base">
                                        <p:cTn id="55" dur="500" fill="hold"/>
                                        <p:tgtEl>
                                          <p:spTgt spid="46"/>
                                        </p:tgtEl>
                                        <p:attrNameLst>
                                          <p:attrName>ppt_x</p:attrName>
                                        </p:attrNameLst>
                                      </p:cBhvr>
                                      <p:tavLst>
                                        <p:tav tm="0">
                                          <p:val>
                                            <p:strVal val="#ppt_x"/>
                                          </p:val>
                                        </p:tav>
                                        <p:tav tm="100000">
                                          <p:val>
                                            <p:strVal val="#ppt_x"/>
                                          </p:val>
                                        </p:tav>
                                      </p:tavLst>
                                    </p:anim>
                                    <p:anim calcmode="lin" valueType="num">
                                      <p:cBhvr additive="base">
                                        <p:cTn id="56" dur="500" fill="hold"/>
                                        <p:tgtEl>
                                          <p:spTgt spid="4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cBhvr additive="base">
                                        <p:cTn id="59" dur="500" fill="hold"/>
                                        <p:tgtEl>
                                          <p:spTgt spid="53"/>
                                        </p:tgtEl>
                                        <p:attrNameLst>
                                          <p:attrName>ppt_x</p:attrName>
                                        </p:attrNameLst>
                                      </p:cBhvr>
                                      <p:tavLst>
                                        <p:tav tm="0">
                                          <p:val>
                                            <p:strVal val="#ppt_x"/>
                                          </p:val>
                                        </p:tav>
                                        <p:tav tm="100000">
                                          <p:val>
                                            <p:strVal val="#ppt_x"/>
                                          </p:val>
                                        </p:tav>
                                      </p:tavLst>
                                    </p:anim>
                                    <p:anim calcmode="lin" valueType="num">
                                      <p:cBhvr additive="base">
                                        <p:cTn id="60" dur="500" fill="hold"/>
                                        <p:tgtEl>
                                          <p:spTgt spid="5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fill="hold"/>
                                        <p:tgtEl>
                                          <p:spTgt spid="42"/>
                                        </p:tgtEl>
                                        <p:attrNameLst>
                                          <p:attrName>ppt_x</p:attrName>
                                        </p:attrNameLst>
                                      </p:cBhvr>
                                      <p:tavLst>
                                        <p:tav tm="0">
                                          <p:val>
                                            <p:strVal val="#ppt_x"/>
                                          </p:val>
                                        </p:tav>
                                        <p:tav tm="100000">
                                          <p:val>
                                            <p:strVal val="#ppt_x"/>
                                          </p:val>
                                        </p:tav>
                                      </p:tavLst>
                                    </p:anim>
                                    <p:anim calcmode="lin" valueType="num">
                                      <p:cBhvr additive="base">
                                        <p:cTn id="64" dur="500" fill="hold"/>
                                        <p:tgtEl>
                                          <p:spTgt spid="42"/>
                                        </p:tgtEl>
                                        <p:attrNameLst>
                                          <p:attrName>ppt_y</p:attrName>
                                        </p:attrNameLst>
                                      </p:cBhvr>
                                      <p:tavLst>
                                        <p:tav tm="0">
                                          <p:val>
                                            <p:strVal val="1+#ppt_h/2"/>
                                          </p:val>
                                        </p:tav>
                                        <p:tav tm="100000">
                                          <p:val>
                                            <p:strVal val="#ppt_y"/>
                                          </p:val>
                                        </p:tav>
                                      </p:tavLst>
                                    </p:anim>
                                  </p:childTnLst>
                                </p:cTn>
                              </p:par>
                            </p:childTnLst>
                          </p:cTn>
                        </p:par>
                        <p:par>
                          <p:cTn id="65" fill="hold">
                            <p:stCondLst>
                              <p:cond delay="500"/>
                            </p:stCondLst>
                            <p:childTnLst>
                              <p:par>
                                <p:cTn id="66" presetID="14" presetClass="entr" presetSubtype="10" fill="hold" grpId="0" nodeType="after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randombar(horizontal)">
                                      <p:cBhvr>
                                        <p:cTn id="68" dur="500"/>
                                        <p:tgtEl>
                                          <p:spTgt spid="65"/>
                                        </p:tgtEl>
                                      </p:cBhvr>
                                    </p:animEffect>
                                  </p:childTnLst>
                                </p:cTn>
                              </p:par>
                              <p:par>
                                <p:cTn id="69" presetID="2" presetClass="entr" presetSubtype="4"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additive="base">
                                        <p:cTn id="71" dur="500" fill="hold"/>
                                        <p:tgtEl>
                                          <p:spTgt spid="56"/>
                                        </p:tgtEl>
                                        <p:attrNameLst>
                                          <p:attrName>ppt_x</p:attrName>
                                        </p:attrNameLst>
                                      </p:cBhvr>
                                      <p:tavLst>
                                        <p:tav tm="0">
                                          <p:val>
                                            <p:strVal val="#ppt_x"/>
                                          </p:val>
                                        </p:tav>
                                        <p:tav tm="100000">
                                          <p:val>
                                            <p:strVal val="#ppt_x"/>
                                          </p:val>
                                        </p:tav>
                                      </p:tavLst>
                                    </p:anim>
                                    <p:anim calcmode="lin" valueType="num">
                                      <p:cBhvr additive="base">
                                        <p:cTn id="72" dur="500" fill="hold"/>
                                        <p:tgtEl>
                                          <p:spTgt spid="5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 calcmode="lin" valueType="num">
                                      <p:cBhvr additive="base">
                                        <p:cTn id="75" dur="500" fill="hold"/>
                                        <p:tgtEl>
                                          <p:spTgt spid="59"/>
                                        </p:tgtEl>
                                        <p:attrNameLst>
                                          <p:attrName>ppt_x</p:attrName>
                                        </p:attrNameLst>
                                      </p:cBhvr>
                                      <p:tavLst>
                                        <p:tav tm="0">
                                          <p:val>
                                            <p:strVal val="#ppt_x"/>
                                          </p:val>
                                        </p:tav>
                                        <p:tav tm="100000">
                                          <p:val>
                                            <p:strVal val="#ppt_x"/>
                                          </p:val>
                                        </p:tav>
                                      </p:tavLst>
                                    </p:anim>
                                    <p:anim calcmode="lin" valueType="num">
                                      <p:cBhvr additive="base">
                                        <p:cTn id="7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65">
                                            <p:txEl>
                                              <p:pRg st="0" end="0"/>
                                            </p:txEl>
                                          </p:spTgt>
                                        </p:tgtEl>
                                        <p:attrNameLst>
                                          <p:attrName>style.visibility</p:attrName>
                                        </p:attrNameLst>
                                      </p:cBhvr>
                                      <p:to>
                                        <p:strVal val="visible"/>
                                      </p:to>
                                    </p:set>
                                    <p:animEffect transition="in" filter="wipe(down)">
                                      <p:cBhvr>
                                        <p:cTn id="81" dur="500"/>
                                        <p:tgtEl>
                                          <p:spTgt spid="65">
                                            <p:txEl>
                                              <p:pRg st="0" end="0"/>
                                            </p:txEl>
                                          </p:spTgt>
                                        </p:tgtEl>
                                      </p:cBhvr>
                                    </p:animEffect>
                                  </p:childTnLst>
                                </p:cTn>
                              </p:par>
                              <p:par>
                                <p:cTn id="82" presetID="22" presetClass="entr" presetSubtype="4" fill="hold" nodeType="withEffect">
                                  <p:stCondLst>
                                    <p:cond delay="0"/>
                                  </p:stCondLst>
                                  <p:childTnLst>
                                    <p:set>
                                      <p:cBhvr>
                                        <p:cTn id="83" dur="1" fill="hold">
                                          <p:stCondLst>
                                            <p:cond delay="0"/>
                                          </p:stCondLst>
                                        </p:cTn>
                                        <p:tgtEl>
                                          <p:spTgt spid="65">
                                            <p:txEl>
                                              <p:pRg st="1" end="1"/>
                                            </p:txEl>
                                          </p:spTgt>
                                        </p:tgtEl>
                                        <p:attrNameLst>
                                          <p:attrName>style.visibility</p:attrName>
                                        </p:attrNameLst>
                                      </p:cBhvr>
                                      <p:to>
                                        <p:strVal val="visible"/>
                                      </p:to>
                                    </p:set>
                                    <p:animEffect transition="in" filter="wipe(down)">
                                      <p:cBhvr>
                                        <p:cTn id="84" dur="500"/>
                                        <p:tgtEl>
                                          <p:spTgt spid="65">
                                            <p:txEl>
                                              <p:pRg st="1" end="1"/>
                                            </p:txEl>
                                          </p:spTgt>
                                        </p:tgtEl>
                                      </p:cBhvr>
                                    </p:animEffect>
                                  </p:childTnLst>
                                </p:cTn>
                              </p:par>
                              <p:par>
                                <p:cTn id="85" presetID="22" presetClass="entr" presetSubtype="4" fill="hold" nodeType="withEffect">
                                  <p:stCondLst>
                                    <p:cond delay="0"/>
                                  </p:stCondLst>
                                  <p:childTnLst>
                                    <p:set>
                                      <p:cBhvr>
                                        <p:cTn id="86" dur="1" fill="hold">
                                          <p:stCondLst>
                                            <p:cond delay="0"/>
                                          </p:stCondLst>
                                        </p:cTn>
                                        <p:tgtEl>
                                          <p:spTgt spid="65">
                                            <p:txEl>
                                              <p:pRg st="2" end="2"/>
                                            </p:txEl>
                                          </p:spTgt>
                                        </p:tgtEl>
                                        <p:attrNameLst>
                                          <p:attrName>style.visibility</p:attrName>
                                        </p:attrNameLst>
                                      </p:cBhvr>
                                      <p:to>
                                        <p:strVal val="visible"/>
                                      </p:to>
                                    </p:set>
                                    <p:animEffect transition="in" filter="wipe(down)">
                                      <p:cBhvr>
                                        <p:cTn id="87" dur="500"/>
                                        <p:tgtEl>
                                          <p:spTgt spid="65">
                                            <p:txEl>
                                              <p:pRg st="2" end="2"/>
                                            </p:txEl>
                                          </p:spTgt>
                                        </p:tgtEl>
                                      </p:cBhvr>
                                    </p:animEffect>
                                  </p:childTnLst>
                                </p:cTn>
                              </p:par>
                              <p:par>
                                <p:cTn id="88" presetID="22" presetClass="entr" presetSubtype="4" fill="hold" nodeType="withEffect">
                                  <p:stCondLst>
                                    <p:cond delay="0"/>
                                  </p:stCondLst>
                                  <p:childTnLst>
                                    <p:set>
                                      <p:cBhvr>
                                        <p:cTn id="89" dur="1" fill="hold">
                                          <p:stCondLst>
                                            <p:cond delay="0"/>
                                          </p:stCondLst>
                                        </p:cTn>
                                        <p:tgtEl>
                                          <p:spTgt spid="65">
                                            <p:txEl>
                                              <p:pRg st="3" end="3"/>
                                            </p:txEl>
                                          </p:spTgt>
                                        </p:tgtEl>
                                        <p:attrNameLst>
                                          <p:attrName>style.visibility</p:attrName>
                                        </p:attrNameLst>
                                      </p:cBhvr>
                                      <p:to>
                                        <p:strVal val="visible"/>
                                      </p:to>
                                    </p:set>
                                    <p:animEffect transition="in" filter="wipe(down)">
                                      <p:cBhvr>
                                        <p:cTn id="90" dur="500"/>
                                        <p:tgtEl>
                                          <p:spTgt spid="65">
                                            <p:txEl>
                                              <p:pRg st="3" end="3"/>
                                            </p:txEl>
                                          </p:spTgt>
                                        </p:tgtEl>
                                      </p:cBhvr>
                                    </p:animEffect>
                                  </p:childTnLst>
                                </p:cTn>
                              </p:par>
                              <p:par>
                                <p:cTn id="91" presetID="22" presetClass="entr" presetSubtype="4" fill="hold" nodeType="withEffect">
                                  <p:stCondLst>
                                    <p:cond delay="0"/>
                                  </p:stCondLst>
                                  <p:childTnLst>
                                    <p:set>
                                      <p:cBhvr>
                                        <p:cTn id="92" dur="1" fill="hold">
                                          <p:stCondLst>
                                            <p:cond delay="0"/>
                                          </p:stCondLst>
                                        </p:cTn>
                                        <p:tgtEl>
                                          <p:spTgt spid="65">
                                            <p:txEl>
                                              <p:pRg st="4" end="4"/>
                                            </p:txEl>
                                          </p:spTgt>
                                        </p:tgtEl>
                                        <p:attrNameLst>
                                          <p:attrName>style.visibility</p:attrName>
                                        </p:attrNameLst>
                                      </p:cBhvr>
                                      <p:to>
                                        <p:strVal val="visible"/>
                                      </p:to>
                                    </p:set>
                                    <p:animEffect transition="in" filter="wipe(down)">
                                      <p:cBhvr>
                                        <p:cTn id="93" dur="500"/>
                                        <p:tgtEl>
                                          <p:spTgt spid="65">
                                            <p:txEl>
                                              <p:pRg st="4" end="4"/>
                                            </p:txEl>
                                          </p:spTgt>
                                        </p:tgtEl>
                                      </p:cBhvr>
                                    </p:animEffect>
                                  </p:childTnLst>
                                </p:cTn>
                              </p:par>
                              <p:par>
                                <p:cTn id="94" presetID="22" presetClass="entr" presetSubtype="4" fill="hold" nodeType="withEffect">
                                  <p:stCondLst>
                                    <p:cond delay="0"/>
                                  </p:stCondLst>
                                  <p:childTnLst>
                                    <p:set>
                                      <p:cBhvr>
                                        <p:cTn id="95" dur="1" fill="hold">
                                          <p:stCondLst>
                                            <p:cond delay="0"/>
                                          </p:stCondLst>
                                        </p:cTn>
                                        <p:tgtEl>
                                          <p:spTgt spid="65">
                                            <p:txEl>
                                              <p:pRg st="5" end="5"/>
                                            </p:txEl>
                                          </p:spTgt>
                                        </p:tgtEl>
                                        <p:attrNameLst>
                                          <p:attrName>style.visibility</p:attrName>
                                        </p:attrNameLst>
                                      </p:cBhvr>
                                      <p:to>
                                        <p:strVal val="visible"/>
                                      </p:to>
                                    </p:set>
                                    <p:animEffect transition="in" filter="wipe(down)">
                                      <p:cBhvr>
                                        <p:cTn id="96" dur="500"/>
                                        <p:tgtEl>
                                          <p:spTgt spid="65">
                                            <p:txEl>
                                              <p:pRg st="5" end="5"/>
                                            </p:txEl>
                                          </p:spTgt>
                                        </p:tgtEl>
                                      </p:cBhvr>
                                    </p:animEffect>
                                  </p:childTnLst>
                                </p:cTn>
                              </p:par>
                              <p:par>
                                <p:cTn id="97" presetID="22" presetClass="entr" presetSubtype="4" fill="hold" nodeType="withEffect">
                                  <p:stCondLst>
                                    <p:cond delay="0"/>
                                  </p:stCondLst>
                                  <p:childTnLst>
                                    <p:set>
                                      <p:cBhvr>
                                        <p:cTn id="98" dur="1" fill="hold">
                                          <p:stCondLst>
                                            <p:cond delay="0"/>
                                          </p:stCondLst>
                                        </p:cTn>
                                        <p:tgtEl>
                                          <p:spTgt spid="65">
                                            <p:txEl>
                                              <p:pRg st="6" end="6"/>
                                            </p:txEl>
                                          </p:spTgt>
                                        </p:tgtEl>
                                        <p:attrNameLst>
                                          <p:attrName>style.visibility</p:attrName>
                                        </p:attrNameLst>
                                      </p:cBhvr>
                                      <p:to>
                                        <p:strVal val="visible"/>
                                      </p:to>
                                    </p:set>
                                    <p:animEffect transition="in" filter="wipe(down)">
                                      <p:cBhvr>
                                        <p:cTn id="99" dur="500"/>
                                        <p:tgtEl>
                                          <p:spTgt spid="65">
                                            <p:txEl>
                                              <p:pRg st="6" end="6"/>
                                            </p:txEl>
                                          </p:spTgt>
                                        </p:tgtEl>
                                      </p:cBhvr>
                                    </p:animEffect>
                                  </p:childTnLst>
                                </p:cTn>
                              </p:par>
                              <p:par>
                                <p:cTn id="100" presetID="22" presetClass="entr" presetSubtype="4" fill="hold" nodeType="withEffect">
                                  <p:stCondLst>
                                    <p:cond delay="0"/>
                                  </p:stCondLst>
                                  <p:childTnLst>
                                    <p:set>
                                      <p:cBhvr>
                                        <p:cTn id="101" dur="1" fill="hold">
                                          <p:stCondLst>
                                            <p:cond delay="0"/>
                                          </p:stCondLst>
                                        </p:cTn>
                                        <p:tgtEl>
                                          <p:spTgt spid="65">
                                            <p:txEl>
                                              <p:pRg st="7" end="7"/>
                                            </p:txEl>
                                          </p:spTgt>
                                        </p:tgtEl>
                                        <p:attrNameLst>
                                          <p:attrName>style.visibility</p:attrName>
                                        </p:attrNameLst>
                                      </p:cBhvr>
                                      <p:to>
                                        <p:strVal val="visible"/>
                                      </p:to>
                                    </p:set>
                                    <p:animEffect transition="in" filter="wipe(down)">
                                      <p:cBhvr>
                                        <p:cTn id="102" dur="500"/>
                                        <p:tgtEl>
                                          <p:spTgt spid="65">
                                            <p:txEl>
                                              <p:pRg st="7" end="7"/>
                                            </p:txEl>
                                          </p:spTgt>
                                        </p:tgtEl>
                                      </p:cBhvr>
                                    </p:animEffect>
                                  </p:childTnLst>
                                </p:cTn>
                              </p:par>
                              <p:par>
                                <p:cTn id="103" presetID="22" presetClass="entr" presetSubtype="4" fill="hold" nodeType="withEffect">
                                  <p:stCondLst>
                                    <p:cond delay="0"/>
                                  </p:stCondLst>
                                  <p:childTnLst>
                                    <p:set>
                                      <p:cBhvr>
                                        <p:cTn id="104" dur="1" fill="hold">
                                          <p:stCondLst>
                                            <p:cond delay="0"/>
                                          </p:stCondLst>
                                        </p:cTn>
                                        <p:tgtEl>
                                          <p:spTgt spid="65">
                                            <p:txEl>
                                              <p:pRg st="8" end="8"/>
                                            </p:txEl>
                                          </p:spTgt>
                                        </p:tgtEl>
                                        <p:attrNameLst>
                                          <p:attrName>style.visibility</p:attrName>
                                        </p:attrNameLst>
                                      </p:cBhvr>
                                      <p:to>
                                        <p:strVal val="visible"/>
                                      </p:to>
                                    </p:set>
                                    <p:animEffect transition="in" filter="wipe(down)">
                                      <p:cBhvr>
                                        <p:cTn id="105" dur="500"/>
                                        <p:tgtEl>
                                          <p:spTgt spid="65">
                                            <p:txEl>
                                              <p:pRg st="8" end="8"/>
                                            </p:txEl>
                                          </p:spTgt>
                                        </p:tgtEl>
                                      </p:cBhvr>
                                    </p:animEffect>
                                  </p:childTnLst>
                                </p:cTn>
                              </p:par>
                              <p:par>
                                <p:cTn id="106" presetID="22" presetClass="entr" presetSubtype="4" fill="hold" nodeType="withEffect">
                                  <p:stCondLst>
                                    <p:cond delay="0"/>
                                  </p:stCondLst>
                                  <p:childTnLst>
                                    <p:set>
                                      <p:cBhvr>
                                        <p:cTn id="107" dur="1" fill="hold">
                                          <p:stCondLst>
                                            <p:cond delay="0"/>
                                          </p:stCondLst>
                                        </p:cTn>
                                        <p:tgtEl>
                                          <p:spTgt spid="65">
                                            <p:txEl>
                                              <p:pRg st="9" end="9"/>
                                            </p:txEl>
                                          </p:spTgt>
                                        </p:tgtEl>
                                        <p:attrNameLst>
                                          <p:attrName>style.visibility</p:attrName>
                                        </p:attrNameLst>
                                      </p:cBhvr>
                                      <p:to>
                                        <p:strVal val="visible"/>
                                      </p:to>
                                    </p:set>
                                    <p:animEffect transition="in" filter="wipe(down)">
                                      <p:cBhvr>
                                        <p:cTn id="108" dur="500"/>
                                        <p:tgtEl>
                                          <p:spTgt spid="6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35" grpId="0" animBg="1"/>
      <p:bldP spid="36" grpId="0"/>
      <p:bldP spid="37" grpId="0" animBg="1"/>
      <p:bldP spid="38" grpId="0"/>
      <p:bldP spid="41" grpId="0" animBg="1"/>
      <p:bldP spid="42" grpId="0" animBg="1"/>
      <p:bldP spid="52" grpId="0" animBg="1"/>
      <p:bldP spid="53" grpId="0" animBg="1"/>
      <p:bldP spid="56" grpId="0"/>
      <p:bldP spid="59" grpId="0"/>
      <p:bldP spid="6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同侧圆角矩形 88">
            <a:extLst>
              <a:ext uri="{FF2B5EF4-FFF2-40B4-BE49-F238E27FC236}">
                <a16:creationId xmlns:a16="http://schemas.microsoft.com/office/drawing/2014/main" id="{5D7D3F63-ED78-4BD7-BA0C-F9FB22B271A1}"/>
              </a:ext>
            </a:extLst>
          </p:cNvPr>
          <p:cNvSpPr/>
          <p:nvPr/>
        </p:nvSpPr>
        <p:spPr>
          <a:xfrm rot="5400000" flipH="1">
            <a:off x="4965860" y="1727084"/>
            <a:ext cx="724485" cy="1216512"/>
          </a:xfrm>
          <a:prstGeom prst="round2SameRect">
            <a:avLst/>
          </a:prstGeom>
          <a:solidFill>
            <a:schemeClr val="accent1"/>
          </a:solidFill>
          <a:ln>
            <a:noFill/>
          </a:ln>
          <a:effectLst>
            <a:outerShdw blurRad="25400" dist="12700" dir="2700000" algn="tl" rotWithShape="0">
              <a:prstClr val="black">
                <a:alpha val="40000"/>
              </a:prstClr>
            </a:outerShdw>
          </a:effectLst>
          <a:scene3d>
            <a:camera prst="orthographicFront"/>
            <a:lightRig rig="threePt" dir="t"/>
          </a:scene3d>
          <a:sp3d>
            <a:bevelT w="19050" h="6350" prst="coolSlan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dirty="0">
              <a:cs typeface="+mn-ea"/>
              <a:sym typeface="+mn-lt"/>
            </a:endParaRPr>
          </a:p>
        </p:txBody>
      </p:sp>
      <p:sp>
        <p:nvSpPr>
          <p:cNvPr id="5" name="同侧圆角矩形 54">
            <a:extLst>
              <a:ext uri="{FF2B5EF4-FFF2-40B4-BE49-F238E27FC236}">
                <a16:creationId xmlns:a16="http://schemas.microsoft.com/office/drawing/2014/main" id="{92EA25C7-D828-4B17-8126-421C0F00724A}"/>
              </a:ext>
            </a:extLst>
          </p:cNvPr>
          <p:cNvSpPr/>
          <p:nvPr/>
        </p:nvSpPr>
        <p:spPr>
          <a:xfrm rot="5400000" flipH="1">
            <a:off x="4974453" y="3567520"/>
            <a:ext cx="724486" cy="1216512"/>
          </a:xfrm>
          <a:prstGeom prst="round2SameRect">
            <a:avLst/>
          </a:prstGeom>
          <a:solidFill>
            <a:schemeClr val="accent1">
              <a:lumMod val="60000"/>
              <a:lumOff val="40000"/>
            </a:schemeClr>
          </a:solidFill>
          <a:ln>
            <a:noFill/>
          </a:ln>
          <a:effectLst>
            <a:outerShdw blurRad="25400" dist="12700" dir="2700000" algn="tl" rotWithShape="0">
              <a:prstClr val="black">
                <a:alpha val="40000"/>
              </a:prstClr>
            </a:outerShdw>
          </a:effectLst>
          <a:scene3d>
            <a:camera prst="orthographicFront"/>
            <a:lightRig rig="threePt" dir="t"/>
          </a:scene3d>
          <a:sp3d>
            <a:bevelT w="19050" h="6350" prst="coolSlan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dirty="0">
              <a:cs typeface="+mn-ea"/>
              <a:sym typeface="+mn-lt"/>
            </a:endParaRPr>
          </a:p>
        </p:txBody>
      </p:sp>
      <p:sp>
        <p:nvSpPr>
          <p:cNvPr id="7" name="圆角矩形 2">
            <a:extLst>
              <a:ext uri="{FF2B5EF4-FFF2-40B4-BE49-F238E27FC236}">
                <a16:creationId xmlns:a16="http://schemas.microsoft.com/office/drawing/2014/main" id="{A9E1CBC3-F991-479E-94A1-C299330E7F97}"/>
              </a:ext>
            </a:extLst>
          </p:cNvPr>
          <p:cNvSpPr/>
          <p:nvPr/>
        </p:nvSpPr>
        <p:spPr>
          <a:xfrm>
            <a:off x="1564138" y="1352115"/>
            <a:ext cx="3155393" cy="4350357"/>
          </a:xfrm>
          <a:prstGeom prst="roundRect">
            <a:avLst>
              <a:gd name="adj" fmla="val 5421"/>
            </a:avLst>
          </a:prstGeom>
          <a:gradFill flip="none" rotWithShape="1">
            <a:gsLst>
              <a:gs pos="50000">
                <a:schemeClr val="accent3"/>
              </a:gs>
              <a:gs pos="0">
                <a:schemeClr val="accent3">
                  <a:lumMod val="60000"/>
                  <a:lumOff val="40000"/>
                </a:schemeClr>
              </a:gs>
            </a:gsLst>
            <a:path path="circle">
              <a:fillToRect l="100000" t="100000"/>
            </a:path>
            <a:tileRect r="-100000" b="-100000"/>
          </a:gradFill>
          <a:ln>
            <a:noFill/>
          </a:ln>
          <a:effectLst>
            <a:outerShdw blurRad="12700" dist="12700" dir="2700000" algn="tl" rotWithShape="0">
              <a:prstClr val="black">
                <a:alpha val="40000"/>
              </a:prstClr>
            </a:outerShdw>
          </a:effectLst>
          <a:scene3d>
            <a:camera prst="orthographicFront"/>
            <a:lightRig rig="threePt" dir="t"/>
          </a:scene3d>
          <a:sp3d>
            <a:bevelT w="19050" h="127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useBgFill="1">
        <p:nvSpPr>
          <p:cNvPr id="8" name="圆角矩形 17">
            <a:extLst>
              <a:ext uri="{FF2B5EF4-FFF2-40B4-BE49-F238E27FC236}">
                <a16:creationId xmlns:a16="http://schemas.microsoft.com/office/drawing/2014/main" id="{CD0CA528-0F22-4AA1-8608-7EF4E4CF7E27}"/>
              </a:ext>
            </a:extLst>
          </p:cNvPr>
          <p:cNvSpPr/>
          <p:nvPr/>
        </p:nvSpPr>
        <p:spPr>
          <a:xfrm>
            <a:off x="1706491" y="1448315"/>
            <a:ext cx="2826431" cy="3896815"/>
          </a:xfrm>
          <a:prstGeom prst="roundRect">
            <a:avLst>
              <a:gd name="adj" fmla="val 2201"/>
            </a:avLst>
          </a:prstGeom>
          <a:ln>
            <a:noFill/>
          </a:ln>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9" name="组合 8">
            <a:extLst>
              <a:ext uri="{FF2B5EF4-FFF2-40B4-BE49-F238E27FC236}">
                <a16:creationId xmlns:a16="http://schemas.microsoft.com/office/drawing/2014/main" id="{95506C7A-DB01-45EA-8DBF-08DD6D7E9698}"/>
              </a:ext>
            </a:extLst>
          </p:cNvPr>
          <p:cNvGrpSpPr/>
          <p:nvPr/>
        </p:nvGrpSpPr>
        <p:grpSpPr>
          <a:xfrm>
            <a:off x="2010526" y="1170438"/>
            <a:ext cx="2262617" cy="599736"/>
            <a:chOff x="3734206" y="1430045"/>
            <a:chExt cx="2262617" cy="599736"/>
          </a:xfrm>
        </p:grpSpPr>
        <p:grpSp>
          <p:nvGrpSpPr>
            <p:cNvPr id="10" name="组合 9">
              <a:extLst>
                <a:ext uri="{FF2B5EF4-FFF2-40B4-BE49-F238E27FC236}">
                  <a16:creationId xmlns:a16="http://schemas.microsoft.com/office/drawing/2014/main" id="{D7F82C6E-F081-4860-8898-D817302811AB}"/>
                </a:ext>
              </a:extLst>
            </p:cNvPr>
            <p:cNvGrpSpPr/>
            <p:nvPr/>
          </p:nvGrpSpPr>
          <p:grpSpPr>
            <a:xfrm>
              <a:off x="4244699" y="1430045"/>
              <a:ext cx="220646" cy="599736"/>
              <a:chOff x="4621429" y="1440947"/>
              <a:chExt cx="220646" cy="599736"/>
            </a:xfrm>
          </p:grpSpPr>
          <p:sp>
            <p:nvSpPr>
              <p:cNvPr id="31" name="椭圆 30">
                <a:extLst>
                  <a:ext uri="{FF2B5EF4-FFF2-40B4-BE49-F238E27FC236}">
                    <a16:creationId xmlns:a16="http://schemas.microsoft.com/office/drawing/2014/main" id="{8F060408-A202-43D9-B473-80EE2C4D273D}"/>
                  </a:ext>
                </a:extLst>
              </p:cNvPr>
              <p:cNvSpPr/>
              <p:nvPr/>
            </p:nvSpPr>
            <p:spPr>
              <a:xfrm flipH="1">
                <a:off x="4621429" y="1820040"/>
                <a:ext cx="220646" cy="220643"/>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32" name="椭圆 31">
                <a:extLst>
                  <a:ext uri="{FF2B5EF4-FFF2-40B4-BE49-F238E27FC236}">
                    <a16:creationId xmlns:a16="http://schemas.microsoft.com/office/drawing/2014/main" id="{DEDBA325-91FF-4A45-B05D-9B6F2167A99F}"/>
                  </a:ext>
                </a:extLst>
              </p:cNvPr>
              <p:cNvSpPr/>
              <p:nvPr/>
            </p:nvSpPr>
            <p:spPr>
              <a:xfrm flipH="1">
                <a:off x="4641492" y="1840097"/>
                <a:ext cx="180528" cy="180526"/>
              </a:xfrm>
              <a:prstGeom prst="ellipse">
                <a:avLst/>
              </a:prstGeom>
              <a:solidFill>
                <a:schemeClr val="tx1">
                  <a:lumMod val="75000"/>
                  <a:lumOff val="25000"/>
                </a:schemeClr>
              </a:solidFill>
              <a:ln>
                <a:noFill/>
              </a:ln>
              <a:effectLst>
                <a:innerShdw blurRad="12700" dist="127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33" name="圆角矩形 23">
                <a:extLst>
                  <a:ext uri="{FF2B5EF4-FFF2-40B4-BE49-F238E27FC236}">
                    <a16:creationId xmlns:a16="http://schemas.microsoft.com/office/drawing/2014/main" id="{4CC6FC9B-FBE0-4041-B344-F0B0ABAEB393}"/>
                  </a:ext>
                </a:extLst>
              </p:cNvPr>
              <p:cNvSpPr/>
              <p:nvPr/>
            </p:nvSpPr>
            <p:spPr>
              <a:xfrm flipH="1">
                <a:off x="4759206"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cs typeface="+mn-ea"/>
                  <a:sym typeface="+mn-lt"/>
                </a:endParaRPr>
              </a:p>
            </p:txBody>
          </p:sp>
          <p:sp>
            <p:nvSpPr>
              <p:cNvPr id="34" name="圆角矩形 24">
                <a:extLst>
                  <a:ext uri="{FF2B5EF4-FFF2-40B4-BE49-F238E27FC236}">
                    <a16:creationId xmlns:a16="http://schemas.microsoft.com/office/drawing/2014/main" id="{DD80DB59-A9A0-4967-A35D-8C911B4B5FED}"/>
                  </a:ext>
                </a:extLst>
              </p:cNvPr>
              <p:cNvSpPr/>
              <p:nvPr/>
            </p:nvSpPr>
            <p:spPr>
              <a:xfrm flipH="1">
                <a:off x="4688517"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cs typeface="+mn-ea"/>
                  <a:sym typeface="+mn-lt"/>
                </a:endParaRPr>
              </a:p>
            </p:txBody>
          </p:sp>
        </p:grpSp>
        <p:grpSp>
          <p:nvGrpSpPr>
            <p:cNvPr id="11" name="组合 10">
              <a:extLst>
                <a:ext uri="{FF2B5EF4-FFF2-40B4-BE49-F238E27FC236}">
                  <a16:creationId xmlns:a16="http://schemas.microsoft.com/office/drawing/2014/main" id="{607FDC48-0FB0-48B6-A1D3-41E2EEB49792}"/>
                </a:ext>
              </a:extLst>
            </p:cNvPr>
            <p:cNvGrpSpPr/>
            <p:nvPr/>
          </p:nvGrpSpPr>
          <p:grpSpPr>
            <a:xfrm>
              <a:off x="3734206" y="1430045"/>
              <a:ext cx="220646" cy="599736"/>
              <a:chOff x="4339321" y="1440947"/>
              <a:chExt cx="220646" cy="599736"/>
            </a:xfrm>
          </p:grpSpPr>
          <p:sp>
            <p:nvSpPr>
              <p:cNvPr id="27" name="椭圆 26">
                <a:extLst>
                  <a:ext uri="{FF2B5EF4-FFF2-40B4-BE49-F238E27FC236}">
                    <a16:creationId xmlns:a16="http://schemas.microsoft.com/office/drawing/2014/main" id="{CE67F7F0-A682-4730-BA8E-CDA1DDF0F360}"/>
                  </a:ext>
                </a:extLst>
              </p:cNvPr>
              <p:cNvSpPr/>
              <p:nvPr/>
            </p:nvSpPr>
            <p:spPr>
              <a:xfrm flipH="1">
                <a:off x="4339321" y="1820040"/>
                <a:ext cx="220646" cy="220643"/>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8" name="椭圆 27">
                <a:extLst>
                  <a:ext uri="{FF2B5EF4-FFF2-40B4-BE49-F238E27FC236}">
                    <a16:creationId xmlns:a16="http://schemas.microsoft.com/office/drawing/2014/main" id="{EF55067C-A067-42A9-8390-2062FCAEBC95}"/>
                  </a:ext>
                </a:extLst>
              </p:cNvPr>
              <p:cNvSpPr/>
              <p:nvPr/>
            </p:nvSpPr>
            <p:spPr>
              <a:xfrm flipH="1">
                <a:off x="4359385" y="1840097"/>
                <a:ext cx="180528" cy="180526"/>
              </a:xfrm>
              <a:prstGeom prst="ellipse">
                <a:avLst/>
              </a:prstGeom>
              <a:solidFill>
                <a:schemeClr val="tx1">
                  <a:lumMod val="75000"/>
                  <a:lumOff val="25000"/>
                </a:schemeClr>
              </a:solidFill>
              <a:ln>
                <a:noFill/>
              </a:ln>
              <a:effectLst>
                <a:innerShdw blurRad="12700" dist="127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9" name="圆角矩形 25">
                <a:extLst>
                  <a:ext uri="{FF2B5EF4-FFF2-40B4-BE49-F238E27FC236}">
                    <a16:creationId xmlns:a16="http://schemas.microsoft.com/office/drawing/2014/main" id="{E05FA32F-96D4-4563-AC18-7361F9842603}"/>
                  </a:ext>
                </a:extLst>
              </p:cNvPr>
              <p:cNvSpPr/>
              <p:nvPr/>
            </p:nvSpPr>
            <p:spPr>
              <a:xfrm flipH="1">
                <a:off x="4470437"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cs typeface="+mn-ea"/>
                  <a:sym typeface="+mn-lt"/>
                </a:endParaRPr>
              </a:p>
            </p:txBody>
          </p:sp>
          <p:sp>
            <p:nvSpPr>
              <p:cNvPr id="30" name="圆角矩形 26">
                <a:extLst>
                  <a:ext uri="{FF2B5EF4-FFF2-40B4-BE49-F238E27FC236}">
                    <a16:creationId xmlns:a16="http://schemas.microsoft.com/office/drawing/2014/main" id="{0E9DF7C1-E35D-4557-BF1C-4C13627A5874}"/>
                  </a:ext>
                </a:extLst>
              </p:cNvPr>
              <p:cNvSpPr/>
              <p:nvPr/>
            </p:nvSpPr>
            <p:spPr>
              <a:xfrm flipH="1">
                <a:off x="4399747"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grpSp>
          <p:nvGrpSpPr>
            <p:cNvPr id="12" name="组合 11">
              <a:extLst>
                <a:ext uri="{FF2B5EF4-FFF2-40B4-BE49-F238E27FC236}">
                  <a16:creationId xmlns:a16="http://schemas.microsoft.com/office/drawing/2014/main" id="{02E71E79-0624-4506-912E-F3B190855DC1}"/>
                </a:ext>
              </a:extLst>
            </p:cNvPr>
            <p:cNvGrpSpPr/>
            <p:nvPr/>
          </p:nvGrpSpPr>
          <p:grpSpPr>
            <a:xfrm>
              <a:off x="5265685" y="1430045"/>
              <a:ext cx="220646" cy="599736"/>
              <a:chOff x="5670727" y="1440947"/>
              <a:chExt cx="220646" cy="599736"/>
            </a:xfrm>
          </p:grpSpPr>
          <p:sp>
            <p:nvSpPr>
              <p:cNvPr id="23" name="椭圆 22">
                <a:extLst>
                  <a:ext uri="{FF2B5EF4-FFF2-40B4-BE49-F238E27FC236}">
                    <a16:creationId xmlns:a16="http://schemas.microsoft.com/office/drawing/2014/main" id="{7F5A8744-22C6-4E21-ABAF-3F8C2950A626}"/>
                  </a:ext>
                </a:extLst>
              </p:cNvPr>
              <p:cNvSpPr/>
              <p:nvPr/>
            </p:nvSpPr>
            <p:spPr>
              <a:xfrm flipH="1">
                <a:off x="5670727" y="1820040"/>
                <a:ext cx="220646" cy="220643"/>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4" name="椭圆 23">
                <a:extLst>
                  <a:ext uri="{FF2B5EF4-FFF2-40B4-BE49-F238E27FC236}">
                    <a16:creationId xmlns:a16="http://schemas.microsoft.com/office/drawing/2014/main" id="{C088731A-EEE9-48E9-B08F-9633FF167DD5}"/>
                  </a:ext>
                </a:extLst>
              </p:cNvPr>
              <p:cNvSpPr/>
              <p:nvPr/>
            </p:nvSpPr>
            <p:spPr>
              <a:xfrm flipH="1">
                <a:off x="5690790" y="1840097"/>
                <a:ext cx="180528" cy="180526"/>
              </a:xfrm>
              <a:prstGeom prst="ellipse">
                <a:avLst/>
              </a:prstGeom>
              <a:solidFill>
                <a:schemeClr val="tx1">
                  <a:lumMod val="75000"/>
                  <a:lumOff val="25000"/>
                </a:schemeClr>
              </a:solidFill>
              <a:ln>
                <a:noFill/>
              </a:ln>
              <a:effectLst>
                <a:innerShdw blurRad="12700" dist="127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5" name="圆角矩形 32">
                <a:extLst>
                  <a:ext uri="{FF2B5EF4-FFF2-40B4-BE49-F238E27FC236}">
                    <a16:creationId xmlns:a16="http://schemas.microsoft.com/office/drawing/2014/main" id="{66BF3B65-C190-426E-A19B-1814A21B8009}"/>
                  </a:ext>
                </a:extLst>
              </p:cNvPr>
              <p:cNvSpPr/>
              <p:nvPr/>
            </p:nvSpPr>
            <p:spPr>
              <a:xfrm flipH="1">
                <a:off x="5808504"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cs typeface="+mn-ea"/>
                  <a:sym typeface="+mn-lt"/>
                </a:endParaRPr>
              </a:p>
            </p:txBody>
          </p:sp>
          <p:sp>
            <p:nvSpPr>
              <p:cNvPr id="26" name="圆角矩形 33">
                <a:extLst>
                  <a:ext uri="{FF2B5EF4-FFF2-40B4-BE49-F238E27FC236}">
                    <a16:creationId xmlns:a16="http://schemas.microsoft.com/office/drawing/2014/main" id="{5304DDD7-7181-4990-A369-F13DE7EE50D4}"/>
                  </a:ext>
                </a:extLst>
              </p:cNvPr>
              <p:cNvSpPr/>
              <p:nvPr/>
            </p:nvSpPr>
            <p:spPr>
              <a:xfrm flipH="1">
                <a:off x="5737815"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cs typeface="+mn-ea"/>
                  <a:sym typeface="+mn-lt"/>
                </a:endParaRPr>
              </a:p>
            </p:txBody>
          </p:sp>
        </p:grpSp>
        <p:grpSp>
          <p:nvGrpSpPr>
            <p:cNvPr id="13" name="组合 12">
              <a:extLst>
                <a:ext uri="{FF2B5EF4-FFF2-40B4-BE49-F238E27FC236}">
                  <a16:creationId xmlns:a16="http://schemas.microsoft.com/office/drawing/2014/main" id="{89B01169-3CCA-4BCD-BC89-E8052C96C5E4}"/>
                </a:ext>
              </a:extLst>
            </p:cNvPr>
            <p:cNvGrpSpPr/>
            <p:nvPr/>
          </p:nvGrpSpPr>
          <p:grpSpPr>
            <a:xfrm>
              <a:off x="4755192" y="1430045"/>
              <a:ext cx="220646" cy="599736"/>
              <a:chOff x="5388619" y="1440947"/>
              <a:chExt cx="220646" cy="599736"/>
            </a:xfrm>
          </p:grpSpPr>
          <p:sp>
            <p:nvSpPr>
              <p:cNvPr id="19" name="椭圆 18">
                <a:extLst>
                  <a:ext uri="{FF2B5EF4-FFF2-40B4-BE49-F238E27FC236}">
                    <a16:creationId xmlns:a16="http://schemas.microsoft.com/office/drawing/2014/main" id="{ABCC5683-BF97-4DAB-A382-55648B11B5D6}"/>
                  </a:ext>
                </a:extLst>
              </p:cNvPr>
              <p:cNvSpPr/>
              <p:nvPr/>
            </p:nvSpPr>
            <p:spPr>
              <a:xfrm flipH="1">
                <a:off x="5388619" y="1820040"/>
                <a:ext cx="220646" cy="220643"/>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0" name="椭圆 19">
                <a:extLst>
                  <a:ext uri="{FF2B5EF4-FFF2-40B4-BE49-F238E27FC236}">
                    <a16:creationId xmlns:a16="http://schemas.microsoft.com/office/drawing/2014/main" id="{0BEF4D18-CE02-429A-B4D2-93DECA4C003E}"/>
                  </a:ext>
                </a:extLst>
              </p:cNvPr>
              <p:cNvSpPr/>
              <p:nvPr/>
            </p:nvSpPr>
            <p:spPr>
              <a:xfrm flipH="1">
                <a:off x="5408683" y="1840097"/>
                <a:ext cx="180528" cy="180526"/>
              </a:xfrm>
              <a:prstGeom prst="ellipse">
                <a:avLst/>
              </a:prstGeom>
              <a:solidFill>
                <a:schemeClr val="tx1">
                  <a:lumMod val="75000"/>
                  <a:lumOff val="25000"/>
                </a:schemeClr>
              </a:solidFill>
              <a:ln>
                <a:noFill/>
              </a:ln>
              <a:effectLst>
                <a:innerShdw blurRad="12700" dist="127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1" name="圆角矩形 34">
                <a:extLst>
                  <a:ext uri="{FF2B5EF4-FFF2-40B4-BE49-F238E27FC236}">
                    <a16:creationId xmlns:a16="http://schemas.microsoft.com/office/drawing/2014/main" id="{A7B7347F-754D-4E00-B0F3-8483DB6544A8}"/>
                  </a:ext>
                </a:extLst>
              </p:cNvPr>
              <p:cNvSpPr/>
              <p:nvPr/>
            </p:nvSpPr>
            <p:spPr>
              <a:xfrm flipH="1">
                <a:off x="5519735"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cs typeface="+mn-ea"/>
                  <a:sym typeface="+mn-lt"/>
                </a:endParaRPr>
              </a:p>
            </p:txBody>
          </p:sp>
          <p:sp>
            <p:nvSpPr>
              <p:cNvPr id="22" name="圆角矩形 35">
                <a:extLst>
                  <a:ext uri="{FF2B5EF4-FFF2-40B4-BE49-F238E27FC236}">
                    <a16:creationId xmlns:a16="http://schemas.microsoft.com/office/drawing/2014/main" id="{34424665-D699-4262-BA06-86FC176671B9}"/>
                  </a:ext>
                </a:extLst>
              </p:cNvPr>
              <p:cNvSpPr/>
              <p:nvPr/>
            </p:nvSpPr>
            <p:spPr>
              <a:xfrm flipH="1">
                <a:off x="5449045" y="1440947"/>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grpSp>
        <p:grpSp>
          <p:nvGrpSpPr>
            <p:cNvPr id="14" name="组合 13">
              <a:extLst>
                <a:ext uri="{FF2B5EF4-FFF2-40B4-BE49-F238E27FC236}">
                  <a16:creationId xmlns:a16="http://schemas.microsoft.com/office/drawing/2014/main" id="{8CD5A37B-9B51-47A7-97CC-9FF75E93813B}"/>
                </a:ext>
              </a:extLst>
            </p:cNvPr>
            <p:cNvGrpSpPr/>
            <p:nvPr/>
          </p:nvGrpSpPr>
          <p:grpSpPr>
            <a:xfrm>
              <a:off x="5776177" y="1430045"/>
              <a:ext cx="220646" cy="599736"/>
              <a:chOff x="6720025" y="1419143"/>
              <a:chExt cx="220646" cy="599736"/>
            </a:xfrm>
          </p:grpSpPr>
          <p:sp>
            <p:nvSpPr>
              <p:cNvPr id="15" name="椭圆 14">
                <a:extLst>
                  <a:ext uri="{FF2B5EF4-FFF2-40B4-BE49-F238E27FC236}">
                    <a16:creationId xmlns:a16="http://schemas.microsoft.com/office/drawing/2014/main" id="{C6710295-7649-4D59-A41D-F5D6797957CA}"/>
                  </a:ext>
                </a:extLst>
              </p:cNvPr>
              <p:cNvSpPr/>
              <p:nvPr/>
            </p:nvSpPr>
            <p:spPr>
              <a:xfrm flipH="1">
                <a:off x="6720025" y="1798236"/>
                <a:ext cx="220646" cy="220643"/>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6" name="椭圆 15">
                <a:extLst>
                  <a:ext uri="{FF2B5EF4-FFF2-40B4-BE49-F238E27FC236}">
                    <a16:creationId xmlns:a16="http://schemas.microsoft.com/office/drawing/2014/main" id="{3516EFD3-60B7-4459-8137-4F6FC926DCC2}"/>
                  </a:ext>
                </a:extLst>
              </p:cNvPr>
              <p:cNvSpPr/>
              <p:nvPr/>
            </p:nvSpPr>
            <p:spPr>
              <a:xfrm flipH="1">
                <a:off x="6740088" y="1818293"/>
                <a:ext cx="180528" cy="180526"/>
              </a:xfrm>
              <a:prstGeom prst="ellipse">
                <a:avLst/>
              </a:prstGeom>
              <a:solidFill>
                <a:schemeClr val="tx1">
                  <a:lumMod val="75000"/>
                  <a:lumOff val="25000"/>
                </a:schemeClr>
              </a:solidFill>
              <a:ln>
                <a:noFill/>
              </a:ln>
              <a:effectLst>
                <a:innerShdw blurRad="12700" dist="127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7" name="圆角矩形 41">
                <a:extLst>
                  <a:ext uri="{FF2B5EF4-FFF2-40B4-BE49-F238E27FC236}">
                    <a16:creationId xmlns:a16="http://schemas.microsoft.com/office/drawing/2014/main" id="{30D7DA45-08C1-49C0-B558-58AD23F2D944}"/>
                  </a:ext>
                </a:extLst>
              </p:cNvPr>
              <p:cNvSpPr/>
              <p:nvPr/>
            </p:nvSpPr>
            <p:spPr>
              <a:xfrm flipH="1">
                <a:off x="6857802" y="1419143"/>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cs typeface="+mn-ea"/>
                  <a:sym typeface="+mn-lt"/>
                </a:endParaRPr>
              </a:p>
            </p:txBody>
          </p:sp>
          <p:sp>
            <p:nvSpPr>
              <p:cNvPr id="18" name="圆角矩形 42">
                <a:extLst>
                  <a:ext uri="{FF2B5EF4-FFF2-40B4-BE49-F238E27FC236}">
                    <a16:creationId xmlns:a16="http://schemas.microsoft.com/office/drawing/2014/main" id="{E50D2986-0595-4CDD-BDF2-BDAF6F21AFC6}"/>
                  </a:ext>
                </a:extLst>
              </p:cNvPr>
              <p:cNvSpPr/>
              <p:nvPr/>
            </p:nvSpPr>
            <p:spPr>
              <a:xfrm flipH="1">
                <a:off x="6787113" y="1419143"/>
                <a:ext cx="26354" cy="497154"/>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63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solidFill>
                    <a:prstClr val="white"/>
                  </a:solidFill>
                  <a:cs typeface="+mn-ea"/>
                  <a:sym typeface="+mn-lt"/>
                </a:endParaRPr>
              </a:p>
            </p:txBody>
          </p:sp>
        </p:grpSp>
      </p:grpSp>
      <p:sp>
        <p:nvSpPr>
          <p:cNvPr id="35" name="任意多边形 65">
            <a:extLst>
              <a:ext uri="{FF2B5EF4-FFF2-40B4-BE49-F238E27FC236}">
                <a16:creationId xmlns:a16="http://schemas.microsoft.com/office/drawing/2014/main" id="{87BECB6A-0E1F-4182-8EB3-74F7597B582C}"/>
              </a:ext>
            </a:extLst>
          </p:cNvPr>
          <p:cNvSpPr/>
          <p:nvPr/>
        </p:nvSpPr>
        <p:spPr>
          <a:xfrm>
            <a:off x="1151209" y="1834036"/>
            <a:ext cx="1536993" cy="1002608"/>
          </a:xfrm>
          <a:custGeom>
            <a:avLst/>
            <a:gdLst>
              <a:gd name="connsiteX0" fmla="*/ 128815 w 1635181"/>
              <a:gd name="connsiteY0" fmla="*/ 0 h 1325284"/>
              <a:gd name="connsiteX1" fmla="*/ 446418 w 1635181"/>
              <a:gd name="connsiteY1" fmla="*/ 0 h 1325284"/>
              <a:gd name="connsiteX2" fmla="*/ 446418 w 1635181"/>
              <a:gd name="connsiteY2" fmla="*/ 196790 h 1325284"/>
              <a:gd name="connsiteX3" fmla="*/ 271683 w 1635181"/>
              <a:gd name="connsiteY3" fmla="*/ 196790 h 1325284"/>
              <a:gd name="connsiteX4" fmla="*/ 170668 w 1635181"/>
              <a:gd name="connsiteY4" fmla="*/ 297805 h 1325284"/>
              <a:gd name="connsiteX5" fmla="*/ 170668 w 1635181"/>
              <a:gd name="connsiteY5" fmla="*/ 308136 h 1325284"/>
              <a:gd name="connsiteX6" fmla="*/ 1286359 w 1635181"/>
              <a:gd name="connsiteY6" fmla="*/ 308136 h 1325284"/>
              <a:gd name="connsiteX7" fmla="*/ 1635181 w 1635181"/>
              <a:gd name="connsiteY7" fmla="*/ 656958 h 1325284"/>
              <a:gd name="connsiteX8" fmla="*/ 1286359 w 1635181"/>
              <a:gd name="connsiteY8" fmla="*/ 1005780 h 1325284"/>
              <a:gd name="connsiteX9" fmla="*/ 170668 w 1635181"/>
              <a:gd name="connsiteY9" fmla="*/ 1005780 h 1325284"/>
              <a:gd name="connsiteX10" fmla="*/ 170668 w 1635181"/>
              <a:gd name="connsiteY10" fmla="*/ 1027479 h 1325284"/>
              <a:gd name="connsiteX11" fmla="*/ 271683 w 1635181"/>
              <a:gd name="connsiteY11" fmla="*/ 1128494 h 1325284"/>
              <a:gd name="connsiteX12" fmla="*/ 446418 w 1635181"/>
              <a:gd name="connsiteY12" fmla="*/ 1128494 h 1325284"/>
              <a:gd name="connsiteX13" fmla="*/ 446418 w 1635181"/>
              <a:gd name="connsiteY13" fmla="*/ 1325284 h 1325284"/>
              <a:gd name="connsiteX14" fmla="*/ 128815 w 1635181"/>
              <a:gd name="connsiteY14" fmla="*/ 1325284 h 1325284"/>
              <a:gd name="connsiteX15" fmla="*/ 0 w 1635181"/>
              <a:gd name="connsiteY15" fmla="*/ 1196469 h 1325284"/>
              <a:gd name="connsiteX16" fmla="*/ 0 w 1635181"/>
              <a:gd name="connsiteY16" fmla="*/ 128815 h 1325284"/>
              <a:gd name="connsiteX17" fmla="*/ 128815 w 1635181"/>
              <a:gd name="connsiteY17" fmla="*/ 0 h 132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35181" h="1325284">
                <a:moveTo>
                  <a:pt x="128815" y="0"/>
                </a:moveTo>
                <a:lnTo>
                  <a:pt x="446418" y="0"/>
                </a:lnTo>
                <a:lnTo>
                  <a:pt x="446418" y="196790"/>
                </a:lnTo>
                <a:lnTo>
                  <a:pt x="271683" y="196790"/>
                </a:lnTo>
                <a:cubicBezTo>
                  <a:pt x="215894" y="196790"/>
                  <a:pt x="170668" y="242016"/>
                  <a:pt x="170668" y="297805"/>
                </a:cubicBezTo>
                <a:lnTo>
                  <a:pt x="170668" y="308136"/>
                </a:lnTo>
                <a:lnTo>
                  <a:pt x="1286359" y="308136"/>
                </a:lnTo>
                <a:lnTo>
                  <a:pt x="1635181" y="656958"/>
                </a:lnTo>
                <a:lnTo>
                  <a:pt x="1286359" y="1005780"/>
                </a:lnTo>
                <a:lnTo>
                  <a:pt x="170668" y="1005780"/>
                </a:lnTo>
                <a:lnTo>
                  <a:pt x="170668" y="1027479"/>
                </a:lnTo>
                <a:cubicBezTo>
                  <a:pt x="170668" y="1083268"/>
                  <a:pt x="215894" y="1128494"/>
                  <a:pt x="271683" y="1128494"/>
                </a:cubicBezTo>
                <a:lnTo>
                  <a:pt x="446418" y="1128494"/>
                </a:lnTo>
                <a:lnTo>
                  <a:pt x="446418" y="1325284"/>
                </a:lnTo>
                <a:lnTo>
                  <a:pt x="128815" y="1325284"/>
                </a:lnTo>
                <a:cubicBezTo>
                  <a:pt x="57672" y="1325284"/>
                  <a:pt x="0" y="1267612"/>
                  <a:pt x="0" y="1196469"/>
                </a:cubicBezTo>
                <a:lnTo>
                  <a:pt x="0" y="128815"/>
                </a:lnTo>
                <a:cubicBezTo>
                  <a:pt x="0" y="57672"/>
                  <a:pt x="57672" y="0"/>
                  <a:pt x="128815" y="0"/>
                </a:cubicBezTo>
                <a:close/>
              </a:path>
            </a:pathLst>
          </a:custGeom>
          <a:solidFill>
            <a:schemeClr val="accent1"/>
          </a:solidFill>
          <a:ln>
            <a:noFill/>
          </a:ln>
          <a:effectLst>
            <a:outerShdw blurRad="25400" dist="12700" dir="2700000" algn="tl" rotWithShape="0">
              <a:prstClr val="black">
                <a:alpha val="40000"/>
              </a:prstClr>
            </a:outerShdw>
          </a:effectLst>
          <a:scene3d>
            <a:camera prst="orthographicFront"/>
            <a:lightRig rig="threePt" dir="t"/>
          </a:scene3d>
          <a:sp3d>
            <a:bevelT w="19050" h="6350" prst="coolSlan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dirty="0">
              <a:cs typeface="+mn-ea"/>
              <a:sym typeface="+mn-lt"/>
            </a:endParaRPr>
          </a:p>
        </p:txBody>
      </p:sp>
      <p:sp>
        <p:nvSpPr>
          <p:cNvPr id="36" name="文本框 35">
            <a:extLst>
              <a:ext uri="{FF2B5EF4-FFF2-40B4-BE49-F238E27FC236}">
                <a16:creationId xmlns:a16="http://schemas.microsoft.com/office/drawing/2014/main" id="{09AB8E80-1490-44EC-A103-1458E1AAECAB}"/>
              </a:ext>
            </a:extLst>
          </p:cNvPr>
          <p:cNvSpPr txBox="1"/>
          <p:nvPr/>
        </p:nvSpPr>
        <p:spPr>
          <a:xfrm>
            <a:off x="1615776" y="2073730"/>
            <a:ext cx="604653" cy="523220"/>
          </a:xfrm>
          <a:prstGeom prst="rect">
            <a:avLst/>
          </a:prstGeom>
          <a:noFill/>
        </p:spPr>
        <p:txBody>
          <a:bodyPr wrap="none" rtlCol="0">
            <a:spAutoFit/>
          </a:bodyPr>
          <a:lstStyle/>
          <a:p>
            <a:r>
              <a:rPr lang="en-US" altLang="zh-CN" sz="2800" dirty="0">
                <a:solidFill>
                  <a:schemeClr val="bg1"/>
                </a:solidFill>
                <a:effectLst>
                  <a:innerShdw blurRad="25400" dist="12700" dir="13500000">
                    <a:prstClr val="black">
                      <a:alpha val="50000"/>
                    </a:prstClr>
                  </a:innerShdw>
                </a:effectLst>
                <a:cs typeface="+mn-ea"/>
                <a:sym typeface="+mn-lt"/>
              </a:rPr>
              <a:t>01</a:t>
            </a:r>
            <a:endParaRPr lang="zh-CN" altLang="en-US" sz="2800" dirty="0">
              <a:solidFill>
                <a:schemeClr val="bg1"/>
              </a:solidFill>
              <a:effectLst>
                <a:innerShdw blurRad="25400" dist="12700" dir="13500000">
                  <a:prstClr val="black">
                    <a:alpha val="50000"/>
                  </a:prstClr>
                </a:innerShdw>
              </a:effectLst>
              <a:cs typeface="+mn-ea"/>
              <a:sym typeface="+mn-lt"/>
            </a:endParaRPr>
          </a:p>
        </p:txBody>
      </p:sp>
      <p:sp>
        <p:nvSpPr>
          <p:cNvPr id="37" name="任意多边形 66">
            <a:extLst>
              <a:ext uri="{FF2B5EF4-FFF2-40B4-BE49-F238E27FC236}">
                <a16:creationId xmlns:a16="http://schemas.microsoft.com/office/drawing/2014/main" id="{3E8F7712-E95C-44FB-8EFB-DBDFB3B34532}"/>
              </a:ext>
            </a:extLst>
          </p:cNvPr>
          <p:cNvSpPr/>
          <p:nvPr/>
        </p:nvSpPr>
        <p:spPr>
          <a:xfrm>
            <a:off x="1134435" y="3674472"/>
            <a:ext cx="1536993" cy="1002609"/>
          </a:xfrm>
          <a:custGeom>
            <a:avLst/>
            <a:gdLst>
              <a:gd name="connsiteX0" fmla="*/ 128815 w 1635181"/>
              <a:gd name="connsiteY0" fmla="*/ 0 h 1325284"/>
              <a:gd name="connsiteX1" fmla="*/ 446418 w 1635181"/>
              <a:gd name="connsiteY1" fmla="*/ 0 h 1325284"/>
              <a:gd name="connsiteX2" fmla="*/ 446418 w 1635181"/>
              <a:gd name="connsiteY2" fmla="*/ 196790 h 1325284"/>
              <a:gd name="connsiteX3" fmla="*/ 271683 w 1635181"/>
              <a:gd name="connsiteY3" fmla="*/ 196790 h 1325284"/>
              <a:gd name="connsiteX4" fmla="*/ 170668 w 1635181"/>
              <a:gd name="connsiteY4" fmla="*/ 297805 h 1325284"/>
              <a:gd name="connsiteX5" fmla="*/ 170668 w 1635181"/>
              <a:gd name="connsiteY5" fmla="*/ 308136 h 1325284"/>
              <a:gd name="connsiteX6" fmla="*/ 1286359 w 1635181"/>
              <a:gd name="connsiteY6" fmla="*/ 308136 h 1325284"/>
              <a:gd name="connsiteX7" fmla="*/ 1635181 w 1635181"/>
              <a:gd name="connsiteY7" fmla="*/ 656958 h 1325284"/>
              <a:gd name="connsiteX8" fmla="*/ 1286359 w 1635181"/>
              <a:gd name="connsiteY8" fmla="*/ 1005780 h 1325284"/>
              <a:gd name="connsiteX9" fmla="*/ 170668 w 1635181"/>
              <a:gd name="connsiteY9" fmla="*/ 1005780 h 1325284"/>
              <a:gd name="connsiteX10" fmla="*/ 170668 w 1635181"/>
              <a:gd name="connsiteY10" fmla="*/ 1027479 h 1325284"/>
              <a:gd name="connsiteX11" fmla="*/ 271683 w 1635181"/>
              <a:gd name="connsiteY11" fmla="*/ 1128494 h 1325284"/>
              <a:gd name="connsiteX12" fmla="*/ 446418 w 1635181"/>
              <a:gd name="connsiteY12" fmla="*/ 1128494 h 1325284"/>
              <a:gd name="connsiteX13" fmla="*/ 446418 w 1635181"/>
              <a:gd name="connsiteY13" fmla="*/ 1325284 h 1325284"/>
              <a:gd name="connsiteX14" fmla="*/ 128815 w 1635181"/>
              <a:gd name="connsiteY14" fmla="*/ 1325284 h 1325284"/>
              <a:gd name="connsiteX15" fmla="*/ 0 w 1635181"/>
              <a:gd name="connsiteY15" fmla="*/ 1196469 h 1325284"/>
              <a:gd name="connsiteX16" fmla="*/ 0 w 1635181"/>
              <a:gd name="connsiteY16" fmla="*/ 128815 h 1325284"/>
              <a:gd name="connsiteX17" fmla="*/ 128815 w 1635181"/>
              <a:gd name="connsiteY17" fmla="*/ 0 h 132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35181" h="1325284">
                <a:moveTo>
                  <a:pt x="128815" y="0"/>
                </a:moveTo>
                <a:lnTo>
                  <a:pt x="446418" y="0"/>
                </a:lnTo>
                <a:lnTo>
                  <a:pt x="446418" y="196790"/>
                </a:lnTo>
                <a:lnTo>
                  <a:pt x="271683" y="196790"/>
                </a:lnTo>
                <a:cubicBezTo>
                  <a:pt x="215894" y="196790"/>
                  <a:pt x="170668" y="242016"/>
                  <a:pt x="170668" y="297805"/>
                </a:cubicBezTo>
                <a:lnTo>
                  <a:pt x="170668" y="308136"/>
                </a:lnTo>
                <a:lnTo>
                  <a:pt x="1286359" y="308136"/>
                </a:lnTo>
                <a:lnTo>
                  <a:pt x="1635181" y="656958"/>
                </a:lnTo>
                <a:lnTo>
                  <a:pt x="1286359" y="1005780"/>
                </a:lnTo>
                <a:lnTo>
                  <a:pt x="170668" y="1005780"/>
                </a:lnTo>
                <a:lnTo>
                  <a:pt x="170668" y="1027479"/>
                </a:lnTo>
                <a:cubicBezTo>
                  <a:pt x="170668" y="1083268"/>
                  <a:pt x="215894" y="1128494"/>
                  <a:pt x="271683" y="1128494"/>
                </a:cubicBezTo>
                <a:lnTo>
                  <a:pt x="446418" y="1128494"/>
                </a:lnTo>
                <a:lnTo>
                  <a:pt x="446418" y="1325284"/>
                </a:lnTo>
                <a:lnTo>
                  <a:pt x="128815" y="1325284"/>
                </a:lnTo>
                <a:cubicBezTo>
                  <a:pt x="57672" y="1325284"/>
                  <a:pt x="0" y="1267612"/>
                  <a:pt x="0" y="1196469"/>
                </a:cubicBezTo>
                <a:lnTo>
                  <a:pt x="0" y="128815"/>
                </a:lnTo>
                <a:cubicBezTo>
                  <a:pt x="0" y="57672"/>
                  <a:pt x="57672" y="0"/>
                  <a:pt x="128815" y="0"/>
                </a:cubicBezTo>
                <a:close/>
              </a:path>
            </a:pathLst>
          </a:custGeom>
          <a:solidFill>
            <a:schemeClr val="accent1">
              <a:lumMod val="60000"/>
              <a:lumOff val="40000"/>
            </a:schemeClr>
          </a:solidFill>
          <a:ln>
            <a:noFill/>
          </a:ln>
          <a:effectLst>
            <a:outerShdw blurRad="25400" dist="12700" dir="2700000" algn="tl" rotWithShape="0">
              <a:prstClr val="black">
                <a:alpha val="40000"/>
              </a:prstClr>
            </a:outerShdw>
          </a:effectLst>
          <a:scene3d>
            <a:camera prst="orthographicFront"/>
            <a:lightRig rig="threePt" dir="t"/>
          </a:scene3d>
          <a:sp3d>
            <a:bevelT w="19050" h="6350" prst="coolSlant"/>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400" dirty="0">
              <a:cs typeface="+mn-ea"/>
              <a:sym typeface="+mn-lt"/>
            </a:endParaRPr>
          </a:p>
        </p:txBody>
      </p:sp>
      <p:sp>
        <p:nvSpPr>
          <p:cNvPr id="38" name="文本框 37">
            <a:extLst>
              <a:ext uri="{FF2B5EF4-FFF2-40B4-BE49-F238E27FC236}">
                <a16:creationId xmlns:a16="http://schemas.microsoft.com/office/drawing/2014/main" id="{4F9D822F-C2D7-44E3-8091-261FC334830B}"/>
              </a:ext>
            </a:extLst>
          </p:cNvPr>
          <p:cNvSpPr txBox="1"/>
          <p:nvPr/>
        </p:nvSpPr>
        <p:spPr>
          <a:xfrm>
            <a:off x="1615776" y="3925970"/>
            <a:ext cx="604653" cy="523220"/>
          </a:xfrm>
          <a:prstGeom prst="rect">
            <a:avLst/>
          </a:prstGeom>
          <a:noFill/>
        </p:spPr>
        <p:txBody>
          <a:bodyPr wrap="none" rtlCol="0">
            <a:spAutoFit/>
          </a:bodyPr>
          <a:lstStyle/>
          <a:p>
            <a:r>
              <a:rPr lang="en-US" altLang="zh-CN" sz="2800" dirty="0">
                <a:solidFill>
                  <a:schemeClr val="bg1"/>
                </a:solidFill>
                <a:effectLst>
                  <a:innerShdw blurRad="25400" dist="12700" dir="13500000">
                    <a:prstClr val="black">
                      <a:alpha val="50000"/>
                    </a:prstClr>
                  </a:innerShdw>
                </a:effectLst>
                <a:cs typeface="+mn-ea"/>
                <a:sym typeface="+mn-lt"/>
              </a:rPr>
              <a:t>02</a:t>
            </a:r>
            <a:endParaRPr lang="zh-CN" altLang="en-US" sz="2800" dirty="0">
              <a:solidFill>
                <a:schemeClr val="bg1"/>
              </a:solidFill>
              <a:effectLst>
                <a:innerShdw blurRad="25400" dist="12700" dir="13500000">
                  <a:prstClr val="black">
                    <a:alpha val="50000"/>
                  </a:prstClr>
                </a:innerShdw>
              </a:effectLst>
              <a:cs typeface="+mn-ea"/>
              <a:sym typeface="+mn-lt"/>
            </a:endParaRPr>
          </a:p>
        </p:txBody>
      </p:sp>
      <p:sp>
        <p:nvSpPr>
          <p:cNvPr id="41" name="矩形 40">
            <a:extLst>
              <a:ext uri="{FF2B5EF4-FFF2-40B4-BE49-F238E27FC236}">
                <a16:creationId xmlns:a16="http://schemas.microsoft.com/office/drawing/2014/main" id="{35A41A9A-CEC7-46AB-B17E-C546156FB152}"/>
              </a:ext>
            </a:extLst>
          </p:cNvPr>
          <p:cNvSpPr/>
          <p:nvPr/>
        </p:nvSpPr>
        <p:spPr>
          <a:xfrm rot="16200000">
            <a:off x="3109891" y="1693535"/>
            <a:ext cx="16803" cy="2340000"/>
          </a:xfrm>
          <a:prstGeom prst="rect">
            <a:avLst/>
          </a:prstGeom>
          <a:solidFill>
            <a:schemeClr val="bg1"/>
          </a:solidFill>
          <a:ln>
            <a:gradFill flip="none" rotWithShape="1">
              <a:gsLst>
                <a:gs pos="0">
                  <a:schemeClr val="bg1"/>
                </a:gs>
                <a:gs pos="100000">
                  <a:schemeClr val="bg1">
                    <a:lumMod val="75000"/>
                  </a:schemeClr>
                </a:gs>
              </a:gsLst>
              <a:lin ang="10800000" scaled="1"/>
              <a:tileRect/>
            </a:gradFill>
          </a:ln>
          <a:effectLst>
            <a:innerShdw dist="254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2" name="矩形 41">
            <a:extLst>
              <a:ext uri="{FF2B5EF4-FFF2-40B4-BE49-F238E27FC236}">
                <a16:creationId xmlns:a16="http://schemas.microsoft.com/office/drawing/2014/main" id="{D3145F96-4574-4374-B1FA-FE546CD24E26}"/>
              </a:ext>
            </a:extLst>
          </p:cNvPr>
          <p:cNvSpPr/>
          <p:nvPr/>
        </p:nvSpPr>
        <p:spPr>
          <a:xfrm rot="16200000">
            <a:off x="3128772" y="3444896"/>
            <a:ext cx="16803" cy="2340000"/>
          </a:xfrm>
          <a:prstGeom prst="rect">
            <a:avLst/>
          </a:prstGeom>
          <a:solidFill>
            <a:schemeClr val="bg1"/>
          </a:solidFill>
          <a:ln>
            <a:gradFill flip="none" rotWithShape="1">
              <a:gsLst>
                <a:gs pos="0">
                  <a:schemeClr val="bg1"/>
                </a:gs>
                <a:gs pos="100000">
                  <a:schemeClr val="bg1">
                    <a:lumMod val="75000"/>
                  </a:schemeClr>
                </a:gs>
              </a:gsLst>
              <a:lin ang="10800000" scaled="1"/>
              <a:tileRect/>
            </a:gradFill>
          </a:ln>
          <a:effectLst>
            <a:innerShdw dist="254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43" name="组合 42">
            <a:extLst>
              <a:ext uri="{FF2B5EF4-FFF2-40B4-BE49-F238E27FC236}">
                <a16:creationId xmlns:a16="http://schemas.microsoft.com/office/drawing/2014/main" id="{2C553322-0D72-4642-82A3-E8ED76109872}"/>
              </a:ext>
            </a:extLst>
          </p:cNvPr>
          <p:cNvGrpSpPr>
            <a:grpSpLocks noChangeAspect="1"/>
          </p:cNvGrpSpPr>
          <p:nvPr/>
        </p:nvGrpSpPr>
        <p:grpSpPr>
          <a:xfrm>
            <a:off x="4856068" y="2277741"/>
            <a:ext cx="185615" cy="115199"/>
            <a:chOff x="5936153" y="2499801"/>
            <a:chExt cx="306610" cy="190293"/>
          </a:xfrm>
        </p:grpSpPr>
        <p:sp>
          <p:nvSpPr>
            <p:cNvPr id="44" name="燕尾形 74">
              <a:extLst>
                <a:ext uri="{FF2B5EF4-FFF2-40B4-BE49-F238E27FC236}">
                  <a16:creationId xmlns:a16="http://schemas.microsoft.com/office/drawing/2014/main" id="{8B10D877-A321-47CC-8C03-472961DCFD4E}"/>
                </a:ext>
              </a:extLst>
            </p:cNvPr>
            <p:cNvSpPr>
              <a:spLocks noChangeAspect="1"/>
            </p:cNvSpPr>
            <p:nvPr/>
          </p:nvSpPr>
          <p:spPr>
            <a:xfrm flipH="1">
              <a:off x="5936153" y="2499801"/>
              <a:ext cx="178185" cy="190293"/>
            </a:xfrm>
            <a:prstGeom prst="chevron">
              <a:avLst>
                <a:gd name="adj" fmla="val 64644"/>
              </a:avLst>
            </a:pr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200" dirty="0">
                <a:cs typeface="+mn-ea"/>
                <a:sym typeface="+mn-lt"/>
              </a:endParaRPr>
            </a:p>
          </p:txBody>
        </p:sp>
        <p:sp>
          <p:nvSpPr>
            <p:cNvPr id="45" name="燕尾形 107">
              <a:extLst>
                <a:ext uri="{FF2B5EF4-FFF2-40B4-BE49-F238E27FC236}">
                  <a16:creationId xmlns:a16="http://schemas.microsoft.com/office/drawing/2014/main" id="{F1EB1B33-A0DF-4C3F-BA44-D17DB190D098}"/>
                </a:ext>
              </a:extLst>
            </p:cNvPr>
            <p:cNvSpPr>
              <a:spLocks noChangeAspect="1"/>
            </p:cNvSpPr>
            <p:nvPr/>
          </p:nvSpPr>
          <p:spPr>
            <a:xfrm flipH="1">
              <a:off x="6064578" y="2499801"/>
              <a:ext cx="178185" cy="190293"/>
            </a:xfrm>
            <a:prstGeom prst="chevron">
              <a:avLst>
                <a:gd name="adj" fmla="val 64644"/>
              </a:avLst>
            </a:pr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200" dirty="0">
                <a:cs typeface="+mn-ea"/>
                <a:sym typeface="+mn-lt"/>
              </a:endParaRPr>
            </a:p>
          </p:txBody>
        </p:sp>
      </p:grpSp>
      <p:grpSp>
        <p:nvGrpSpPr>
          <p:cNvPr id="46" name="组合 45">
            <a:extLst>
              <a:ext uri="{FF2B5EF4-FFF2-40B4-BE49-F238E27FC236}">
                <a16:creationId xmlns:a16="http://schemas.microsoft.com/office/drawing/2014/main" id="{C9CBE6DA-C4D2-41E1-B5F1-524E558D34D5}"/>
              </a:ext>
            </a:extLst>
          </p:cNvPr>
          <p:cNvGrpSpPr>
            <a:grpSpLocks noChangeAspect="1"/>
          </p:cNvGrpSpPr>
          <p:nvPr/>
        </p:nvGrpSpPr>
        <p:grpSpPr>
          <a:xfrm>
            <a:off x="4871129" y="4118176"/>
            <a:ext cx="185615" cy="115199"/>
            <a:chOff x="5936153" y="3692968"/>
            <a:chExt cx="306610" cy="190293"/>
          </a:xfrm>
        </p:grpSpPr>
        <p:sp>
          <p:nvSpPr>
            <p:cNvPr id="47" name="燕尾形 108">
              <a:extLst>
                <a:ext uri="{FF2B5EF4-FFF2-40B4-BE49-F238E27FC236}">
                  <a16:creationId xmlns:a16="http://schemas.microsoft.com/office/drawing/2014/main" id="{E9D8F75E-43D7-44BE-9710-37BAF08C2DF4}"/>
                </a:ext>
              </a:extLst>
            </p:cNvPr>
            <p:cNvSpPr>
              <a:spLocks noChangeAspect="1"/>
            </p:cNvSpPr>
            <p:nvPr/>
          </p:nvSpPr>
          <p:spPr>
            <a:xfrm flipH="1">
              <a:off x="5936153" y="3692968"/>
              <a:ext cx="178185" cy="190293"/>
            </a:xfrm>
            <a:prstGeom prst="chevron">
              <a:avLst>
                <a:gd name="adj" fmla="val 64644"/>
              </a:avLst>
            </a:pr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200" dirty="0">
                <a:cs typeface="+mn-ea"/>
                <a:sym typeface="+mn-lt"/>
              </a:endParaRPr>
            </a:p>
          </p:txBody>
        </p:sp>
        <p:sp>
          <p:nvSpPr>
            <p:cNvPr id="48" name="燕尾形 109">
              <a:extLst>
                <a:ext uri="{FF2B5EF4-FFF2-40B4-BE49-F238E27FC236}">
                  <a16:creationId xmlns:a16="http://schemas.microsoft.com/office/drawing/2014/main" id="{52A6F817-95F5-4F97-BC65-131859F37F63}"/>
                </a:ext>
              </a:extLst>
            </p:cNvPr>
            <p:cNvSpPr>
              <a:spLocks noChangeAspect="1"/>
            </p:cNvSpPr>
            <p:nvPr/>
          </p:nvSpPr>
          <p:spPr>
            <a:xfrm flipH="1">
              <a:off x="6064578" y="3692968"/>
              <a:ext cx="178185" cy="190293"/>
            </a:xfrm>
            <a:prstGeom prst="chevron">
              <a:avLst>
                <a:gd name="adj" fmla="val 64644"/>
              </a:avLst>
            </a:pr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200" dirty="0">
                <a:cs typeface="+mn-ea"/>
                <a:sym typeface="+mn-lt"/>
              </a:endParaRPr>
            </a:p>
          </p:txBody>
        </p:sp>
      </p:grpSp>
      <p:sp>
        <p:nvSpPr>
          <p:cNvPr id="52" name="KSO_Shape">
            <a:extLst>
              <a:ext uri="{FF2B5EF4-FFF2-40B4-BE49-F238E27FC236}">
                <a16:creationId xmlns:a16="http://schemas.microsoft.com/office/drawing/2014/main" id="{BC00B3E2-0C66-4E52-976B-01652C33B87A}"/>
              </a:ext>
            </a:extLst>
          </p:cNvPr>
          <p:cNvSpPr>
            <a:spLocks noChangeAspect="1"/>
          </p:cNvSpPr>
          <p:nvPr/>
        </p:nvSpPr>
        <p:spPr>
          <a:xfrm>
            <a:off x="5318107" y="2171529"/>
            <a:ext cx="341868" cy="327622"/>
          </a:xfrm>
          <a:custGeom>
            <a:avLst/>
            <a:gdLst/>
            <a:ahLst/>
            <a:cxnLst/>
            <a:rect l="l" t="t" r="r" b="b"/>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dirty="0">
              <a:cs typeface="+mn-ea"/>
              <a:sym typeface="+mn-lt"/>
            </a:endParaRPr>
          </a:p>
        </p:txBody>
      </p:sp>
      <p:sp>
        <p:nvSpPr>
          <p:cNvPr id="53" name="KSO_Shape">
            <a:extLst>
              <a:ext uri="{FF2B5EF4-FFF2-40B4-BE49-F238E27FC236}">
                <a16:creationId xmlns:a16="http://schemas.microsoft.com/office/drawing/2014/main" id="{1E8D04D3-783D-4F27-93CC-15F0A059ADC3}"/>
              </a:ext>
            </a:extLst>
          </p:cNvPr>
          <p:cNvSpPr>
            <a:spLocks noChangeAspect="1"/>
          </p:cNvSpPr>
          <p:nvPr/>
        </p:nvSpPr>
        <p:spPr>
          <a:xfrm>
            <a:off x="5343094" y="4002333"/>
            <a:ext cx="354737" cy="366971"/>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bg1"/>
          </a:solidFill>
          <a:ln w="12700">
            <a:noFill/>
          </a:ln>
          <a:effectLst>
            <a:innerShdw blurRad="254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600" dirty="0">
              <a:cs typeface="+mn-ea"/>
              <a:sym typeface="+mn-lt"/>
            </a:endParaRPr>
          </a:p>
        </p:txBody>
      </p:sp>
      <p:sp>
        <p:nvSpPr>
          <p:cNvPr id="56" name="文本框 56">
            <a:extLst>
              <a:ext uri="{FF2B5EF4-FFF2-40B4-BE49-F238E27FC236}">
                <a16:creationId xmlns:a16="http://schemas.microsoft.com/office/drawing/2014/main" id="{26B4F189-E179-4E42-A988-D31AAB1B6DEE}"/>
              </a:ext>
            </a:extLst>
          </p:cNvPr>
          <p:cNvSpPr txBox="1"/>
          <p:nvPr/>
        </p:nvSpPr>
        <p:spPr>
          <a:xfrm>
            <a:off x="2601284" y="2047039"/>
            <a:ext cx="1796272" cy="523220"/>
          </a:xfrm>
          <a:prstGeom prst="rect">
            <a:avLst/>
          </a:prstGeom>
          <a:noFill/>
        </p:spPr>
        <p:txBody>
          <a:bodyPr wrap="square" rtlCol="0">
            <a:spAutoFit/>
          </a:bodyPr>
          <a:lstStyle/>
          <a:p>
            <a:pPr algn="ctr"/>
            <a:r>
              <a:rPr lang="en-GB" altLang="zh-CN" sz="1400" b="1" dirty="0">
                <a:solidFill>
                  <a:schemeClr val="tx1">
                    <a:lumMod val="75000"/>
                    <a:lumOff val="25000"/>
                  </a:schemeClr>
                </a:solidFill>
                <a:cs typeface="+mn-ea"/>
                <a:sym typeface="+mn-lt"/>
              </a:rPr>
              <a:t>Difficulty in Getting Bicycles</a:t>
            </a:r>
          </a:p>
        </p:txBody>
      </p:sp>
      <p:sp>
        <p:nvSpPr>
          <p:cNvPr id="59" name="文本框 58">
            <a:extLst>
              <a:ext uri="{FF2B5EF4-FFF2-40B4-BE49-F238E27FC236}">
                <a16:creationId xmlns:a16="http://schemas.microsoft.com/office/drawing/2014/main" id="{2B3C4686-F50A-42D9-BF05-9365A9FEDDFE}"/>
              </a:ext>
            </a:extLst>
          </p:cNvPr>
          <p:cNvSpPr txBox="1"/>
          <p:nvPr/>
        </p:nvSpPr>
        <p:spPr>
          <a:xfrm>
            <a:off x="2457421" y="3919143"/>
            <a:ext cx="2063760" cy="523220"/>
          </a:xfrm>
          <a:prstGeom prst="rect">
            <a:avLst/>
          </a:prstGeom>
          <a:noFill/>
        </p:spPr>
        <p:txBody>
          <a:bodyPr wrap="square" rtlCol="0">
            <a:spAutoFit/>
          </a:bodyPr>
          <a:lstStyle/>
          <a:p>
            <a:pPr algn="ctr"/>
            <a:r>
              <a:rPr lang="en-GB" altLang="zh-CN" sz="1400" b="1" dirty="0">
                <a:solidFill>
                  <a:schemeClr val="tx1">
                    <a:lumMod val="75000"/>
                    <a:lumOff val="25000"/>
                  </a:schemeClr>
                </a:solidFill>
                <a:cs typeface="+mn-ea"/>
                <a:sym typeface="+mn-lt"/>
              </a:rPr>
              <a:t>Difficulty in Returning Bicycles</a:t>
            </a:r>
            <a:endParaRPr lang="zh-CN" altLang="en-US" sz="1400" b="1" dirty="0">
              <a:solidFill>
                <a:schemeClr val="tx1">
                  <a:lumMod val="75000"/>
                  <a:lumOff val="25000"/>
                </a:schemeClr>
              </a:solidFill>
              <a:cs typeface="+mn-ea"/>
              <a:sym typeface="+mn-lt"/>
            </a:endParaRPr>
          </a:p>
        </p:txBody>
      </p:sp>
      <p:sp>
        <p:nvSpPr>
          <p:cNvPr id="65" name="文本框 113">
            <a:extLst>
              <a:ext uri="{FF2B5EF4-FFF2-40B4-BE49-F238E27FC236}">
                <a16:creationId xmlns:a16="http://schemas.microsoft.com/office/drawing/2014/main" id="{2A71682D-481E-4C11-970C-342B6E5D93C0}"/>
              </a:ext>
            </a:extLst>
          </p:cNvPr>
          <p:cNvSpPr txBox="1"/>
          <p:nvPr/>
        </p:nvSpPr>
        <p:spPr>
          <a:xfrm>
            <a:off x="6534620" y="1452420"/>
            <a:ext cx="4908289" cy="199868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CN" sz="1200" dirty="0">
                <a:cs typeface="+mn-ea"/>
                <a:sym typeface="+mn-lt"/>
              </a:rPr>
              <a:t>When users want to start their journey, they often find that all bicycles at the station have already been rented out. </a:t>
            </a:r>
          </a:p>
          <a:p>
            <a:pPr marL="171450" indent="-171450">
              <a:lnSpc>
                <a:spcPct val="150000"/>
              </a:lnSpc>
              <a:buFont typeface="Arial" panose="020B0604020202020204" pitchFamily="34" charset="0"/>
              <a:buChar char="•"/>
            </a:pPr>
            <a:r>
              <a:rPr lang="en-US" altLang="zh-CN" sz="1200" dirty="0">
                <a:cs typeface="+mn-ea"/>
                <a:sym typeface="+mn-lt"/>
              </a:rPr>
              <a:t>This leads to users having to wait for bicycles to be returned, increasing wait times and inconvenience.</a:t>
            </a:r>
          </a:p>
          <a:p>
            <a:pPr>
              <a:lnSpc>
                <a:spcPct val="150000"/>
              </a:lnSpc>
            </a:pPr>
            <a:endParaRPr lang="en-US" altLang="zh-CN" sz="1200" dirty="0">
              <a:cs typeface="+mn-ea"/>
              <a:sym typeface="+mn-lt"/>
            </a:endParaRPr>
          </a:p>
          <a:p>
            <a:pPr>
              <a:lnSpc>
                <a:spcPct val="150000"/>
              </a:lnSpc>
            </a:pPr>
            <a:endParaRPr lang="en-US" altLang="zh-CN" sz="1200" dirty="0">
              <a:cs typeface="+mn-ea"/>
              <a:sym typeface="+mn-lt"/>
            </a:endParaRPr>
          </a:p>
          <a:p>
            <a:pPr>
              <a:lnSpc>
                <a:spcPct val="150000"/>
              </a:lnSpc>
            </a:pPr>
            <a:endParaRPr lang="zh-CN" altLang="en-US" sz="1200" dirty="0">
              <a:cs typeface="+mn-ea"/>
              <a:sym typeface="+mn-lt"/>
            </a:endParaRPr>
          </a:p>
        </p:txBody>
      </p:sp>
      <p:sp>
        <p:nvSpPr>
          <p:cNvPr id="70" name="文本框 69">
            <a:extLst>
              <a:ext uri="{FF2B5EF4-FFF2-40B4-BE49-F238E27FC236}">
                <a16:creationId xmlns:a16="http://schemas.microsoft.com/office/drawing/2014/main" id="{762583DB-DF2E-4623-921A-AAFB7DFE28E2}"/>
              </a:ext>
            </a:extLst>
          </p:cNvPr>
          <p:cNvSpPr txBox="1"/>
          <p:nvPr/>
        </p:nvSpPr>
        <p:spPr>
          <a:xfrm>
            <a:off x="1207129" y="359001"/>
            <a:ext cx="6692862" cy="523220"/>
          </a:xfrm>
          <a:prstGeom prst="rect">
            <a:avLst/>
          </a:prstGeom>
          <a:noFill/>
        </p:spPr>
        <p:txBody>
          <a:bodyPr wrap="square" rtlCol="0">
            <a:spAutoFit/>
          </a:bodyPr>
          <a:lstStyle/>
          <a:p>
            <a:r>
              <a:rPr lang="en-US" altLang="zh-CN"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Introduction to Problem Description</a:t>
            </a:r>
            <a:endParaRPr lang="zh-CN" altLang="en-US"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sp>
        <p:nvSpPr>
          <p:cNvPr id="2" name="文本框 1">
            <a:extLst>
              <a:ext uri="{FF2B5EF4-FFF2-40B4-BE49-F238E27FC236}">
                <a16:creationId xmlns:a16="http://schemas.microsoft.com/office/drawing/2014/main" id="{45249E8A-D54E-B0F1-7633-3D4E541C89AA}"/>
              </a:ext>
            </a:extLst>
          </p:cNvPr>
          <p:cNvSpPr txBox="1"/>
          <p:nvPr/>
        </p:nvSpPr>
        <p:spPr>
          <a:xfrm>
            <a:off x="6542863" y="3631019"/>
            <a:ext cx="5007935" cy="1754326"/>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prstClr val="black"/>
                </a:solidFill>
                <a:effectLst/>
                <a:uLnTx/>
                <a:uFillTx/>
                <a:latin typeface="微软雅黑"/>
                <a:ea typeface="微软雅黑"/>
                <a:cs typeface="+mn-ea"/>
              </a:rPr>
              <a:t>When users reach their destination, they find that all the docks at the station are full, making it impossible to return the bicycle.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prstClr val="black"/>
                </a:solidFill>
                <a:effectLst/>
                <a:uLnTx/>
                <a:uFillTx/>
                <a:latin typeface="微软雅黑"/>
                <a:ea typeface="微软雅黑"/>
                <a:cs typeface="+mn-ea"/>
              </a:rPr>
              <a:t>Users have to wait for other users to take bicycles before there are empty docks to return their bicycles, increasing wait times and inconvenience.</a:t>
            </a:r>
            <a:endParaRPr kumimoji="0" lang="zh-CN" altLang="en-US" sz="1200" b="0" i="0" u="none" strike="noStrike" kern="1200" cap="none" spc="0" normalizeH="0" baseline="0" noProof="0" dirty="0">
              <a:ln>
                <a:noFill/>
              </a:ln>
              <a:solidFill>
                <a:prstClr val="black"/>
              </a:solidFill>
              <a:effectLst/>
              <a:uLnTx/>
              <a:uFillTx/>
              <a:latin typeface="微软雅黑"/>
              <a:ea typeface="微软雅黑"/>
              <a:cs typeface="+mn-ea"/>
            </a:endParaRPr>
          </a:p>
          <a:p>
            <a:endParaRPr lang="zh-CN" altLang="en-US" dirty="0"/>
          </a:p>
        </p:txBody>
      </p:sp>
    </p:spTree>
    <p:extLst>
      <p:ext uri="{BB962C8B-B14F-4D97-AF65-F5344CB8AC3E}">
        <p14:creationId xmlns:p14="http://schemas.microsoft.com/office/powerpoint/2010/main" val="790163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ppt_x"/>
                                          </p:val>
                                        </p:tav>
                                        <p:tav tm="100000">
                                          <p:val>
                                            <p:strVal val="#ppt_x"/>
                                          </p:val>
                                        </p:tav>
                                      </p:tavLst>
                                    </p:anim>
                                    <p:anim calcmode="lin" valueType="num">
                                      <p:cBhvr additive="base">
                                        <p:cTn id="28" dur="500" fill="hold"/>
                                        <p:tgtEl>
                                          <p:spTgt spid="5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ppt_x"/>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ppt_x"/>
                                          </p:val>
                                        </p:tav>
                                        <p:tav tm="100000">
                                          <p:val>
                                            <p:strVal val="#ppt_x"/>
                                          </p:val>
                                        </p:tav>
                                      </p:tavLst>
                                    </p:anim>
                                    <p:anim calcmode="lin" valueType="num">
                                      <p:cBhvr additive="base">
                                        <p:cTn id="36" dur="500" fill="hold"/>
                                        <p:tgtEl>
                                          <p:spTgt spid="3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500" fill="hold"/>
                                        <p:tgtEl>
                                          <p:spTgt spid="41"/>
                                        </p:tgtEl>
                                        <p:attrNameLst>
                                          <p:attrName>ppt_x</p:attrName>
                                        </p:attrNameLst>
                                      </p:cBhvr>
                                      <p:tavLst>
                                        <p:tav tm="0">
                                          <p:val>
                                            <p:strVal val="#ppt_x"/>
                                          </p:val>
                                        </p:tav>
                                        <p:tav tm="100000">
                                          <p:val>
                                            <p:strVal val="#ppt_x"/>
                                          </p:val>
                                        </p:tav>
                                      </p:tavLst>
                                    </p:anim>
                                    <p:anim calcmode="lin" valueType="num">
                                      <p:cBhvr additive="base">
                                        <p:cTn id="40" dur="500" fill="hold"/>
                                        <p:tgtEl>
                                          <p:spTgt spid="4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additive="base">
                                        <p:cTn id="51" dur="500" fill="hold"/>
                                        <p:tgtEl>
                                          <p:spTgt spid="5"/>
                                        </p:tgtEl>
                                        <p:attrNameLst>
                                          <p:attrName>ppt_x</p:attrName>
                                        </p:attrNameLst>
                                      </p:cBhvr>
                                      <p:tavLst>
                                        <p:tav tm="0">
                                          <p:val>
                                            <p:strVal val="#ppt_x"/>
                                          </p:val>
                                        </p:tav>
                                        <p:tav tm="100000">
                                          <p:val>
                                            <p:strVal val="#ppt_x"/>
                                          </p:val>
                                        </p:tav>
                                      </p:tavLst>
                                    </p:anim>
                                    <p:anim calcmode="lin" valueType="num">
                                      <p:cBhvr additive="base">
                                        <p:cTn id="52" dur="500" fill="hold"/>
                                        <p:tgtEl>
                                          <p:spTgt spid="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 calcmode="lin" valueType="num">
                                      <p:cBhvr additive="base">
                                        <p:cTn id="55" dur="500" fill="hold"/>
                                        <p:tgtEl>
                                          <p:spTgt spid="46"/>
                                        </p:tgtEl>
                                        <p:attrNameLst>
                                          <p:attrName>ppt_x</p:attrName>
                                        </p:attrNameLst>
                                      </p:cBhvr>
                                      <p:tavLst>
                                        <p:tav tm="0">
                                          <p:val>
                                            <p:strVal val="#ppt_x"/>
                                          </p:val>
                                        </p:tav>
                                        <p:tav tm="100000">
                                          <p:val>
                                            <p:strVal val="#ppt_x"/>
                                          </p:val>
                                        </p:tav>
                                      </p:tavLst>
                                    </p:anim>
                                    <p:anim calcmode="lin" valueType="num">
                                      <p:cBhvr additive="base">
                                        <p:cTn id="56" dur="500" fill="hold"/>
                                        <p:tgtEl>
                                          <p:spTgt spid="4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cBhvr additive="base">
                                        <p:cTn id="59" dur="500" fill="hold"/>
                                        <p:tgtEl>
                                          <p:spTgt spid="53"/>
                                        </p:tgtEl>
                                        <p:attrNameLst>
                                          <p:attrName>ppt_x</p:attrName>
                                        </p:attrNameLst>
                                      </p:cBhvr>
                                      <p:tavLst>
                                        <p:tav tm="0">
                                          <p:val>
                                            <p:strVal val="#ppt_x"/>
                                          </p:val>
                                        </p:tav>
                                        <p:tav tm="100000">
                                          <p:val>
                                            <p:strVal val="#ppt_x"/>
                                          </p:val>
                                        </p:tav>
                                      </p:tavLst>
                                    </p:anim>
                                    <p:anim calcmode="lin" valueType="num">
                                      <p:cBhvr additive="base">
                                        <p:cTn id="60" dur="500" fill="hold"/>
                                        <p:tgtEl>
                                          <p:spTgt spid="5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fill="hold"/>
                                        <p:tgtEl>
                                          <p:spTgt spid="42"/>
                                        </p:tgtEl>
                                        <p:attrNameLst>
                                          <p:attrName>ppt_x</p:attrName>
                                        </p:attrNameLst>
                                      </p:cBhvr>
                                      <p:tavLst>
                                        <p:tav tm="0">
                                          <p:val>
                                            <p:strVal val="#ppt_x"/>
                                          </p:val>
                                        </p:tav>
                                        <p:tav tm="100000">
                                          <p:val>
                                            <p:strVal val="#ppt_x"/>
                                          </p:val>
                                        </p:tav>
                                      </p:tavLst>
                                    </p:anim>
                                    <p:anim calcmode="lin" valueType="num">
                                      <p:cBhvr additive="base">
                                        <p:cTn id="64" dur="500" fill="hold"/>
                                        <p:tgtEl>
                                          <p:spTgt spid="42"/>
                                        </p:tgtEl>
                                        <p:attrNameLst>
                                          <p:attrName>ppt_y</p:attrName>
                                        </p:attrNameLst>
                                      </p:cBhvr>
                                      <p:tavLst>
                                        <p:tav tm="0">
                                          <p:val>
                                            <p:strVal val="1+#ppt_h/2"/>
                                          </p:val>
                                        </p:tav>
                                        <p:tav tm="100000">
                                          <p:val>
                                            <p:strVal val="#ppt_y"/>
                                          </p:val>
                                        </p:tav>
                                      </p:tavLst>
                                    </p:anim>
                                  </p:childTnLst>
                                </p:cTn>
                              </p:par>
                            </p:childTnLst>
                          </p:cTn>
                        </p:par>
                        <p:par>
                          <p:cTn id="65" fill="hold">
                            <p:stCondLst>
                              <p:cond delay="500"/>
                            </p:stCondLst>
                            <p:childTnLst>
                              <p:par>
                                <p:cTn id="66" presetID="14" presetClass="entr" presetSubtype="10" fill="hold" grpId="0" nodeType="after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randombar(horizontal)">
                                      <p:cBhvr>
                                        <p:cTn id="68" dur="500"/>
                                        <p:tgtEl>
                                          <p:spTgt spid="65"/>
                                        </p:tgtEl>
                                      </p:cBhvr>
                                    </p:animEffect>
                                  </p:childTnLst>
                                </p:cTn>
                              </p:par>
                              <p:par>
                                <p:cTn id="69" presetID="2" presetClass="entr" presetSubtype="4"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additive="base">
                                        <p:cTn id="71" dur="500" fill="hold"/>
                                        <p:tgtEl>
                                          <p:spTgt spid="56"/>
                                        </p:tgtEl>
                                        <p:attrNameLst>
                                          <p:attrName>ppt_x</p:attrName>
                                        </p:attrNameLst>
                                      </p:cBhvr>
                                      <p:tavLst>
                                        <p:tav tm="0">
                                          <p:val>
                                            <p:strVal val="#ppt_x"/>
                                          </p:val>
                                        </p:tav>
                                        <p:tav tm="100000">
                                          <p:val>
                                            <p:strVal val="#ppt_x"/>
                                          </p:val>
                                        </p:tav>
                                      </p:tavLst>
                                    </p:anim>
                                    <p:anim calcmode="lin" valueType="num">
                                      <p:cBhvr additive="base">
                                        <p:cTn id="72" dur="500" fill="hold"/>
                                        <p:tgtEl>
                                          <p:spTgt spid="56"/>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 calcmode="lin" valueType="num">
                                      <p:cBhvr additive="base">
                                        <p:cTn id="75" dur="500" fill="hold"/>
                                        <p:tgtEl>
                                          <p:spTgt spid="59"/>
                                        </p:tgtEl>
                                        <p:attrNameLst>
                                          <p:attrName>ppt_x</p:attrName>
                                        </p:attrNameLst>
                                      </p:cBhvr>
                                      <p:tavLst>
                                        <p:tav tm="0">
                                          <p:val>
                                            <p:strVal val="#ppt_x"/>
                                          </p:val>
                                        </p:tav>
                                        <p:tav tm="100000">
                                          <p:val>
                                            <p:strVal val="#ppt_x"/>
                                          </p:val>
                                        </p:tav>
                                      </p:tavLst>
                                    </p:anim>
                                    <p:anim calcmode="lin" valueType="num">
                                      <p:cBhvr additive="base">
                                        <p:cTn id="7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65">
                                            <p:txEl>
                                              <p:pRg st="0" end="0"/>
                                            </p:txEl>
                                          </p:spTgt>
                                        </p:tgtEl>
                                        <p:attrNameLst>
                                          <p:attrName>style.visibility</p:attrName>
                                        </p:attrNameLst>
                                      </p:cBhvr>
                                      <p:to>
                                        <p:strVal val="visible"/>
                                      </p:to>
                                    </p:set>
                                    <p:animEffect transition="in" filter="wipe(down)">
                                      <p:cBhvr>
                                        <p:cTn id="81" dur="500"/>
                                        <p:tgtEl>
                                          <p:spTgt spid="65">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65">
                                            <p:txEl>
                                              <p:pRg st="1" end="1"/>
                                            </p:txEl>
                                          </p:spTgt>
                                        </p:tgtEl>
                                        <p:attrNameLst>
                                          <p:attrName>style.visibility</p:attrName>
                                        </p:attrNameLst>
                                      </p:cBhvr>
                                      <p:to>
                                        <p:strVal val="visible"/>
                                      </p:to>
                                    </p:set>
                                    <p:animEffect transition="in" filter="wipe(down)">
                                      <p:cBhvr>
                                        <p:cTn id="86" dur="500"/>
                                        <p:tgtEl>
                                          <p:spTgt spid="65">
                                            <p:txEl>
                                              <p:pRg st="1" end="1"/>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21" presetClass="entr" presetSubtype="1" fill="hold" nodeType="clickEffect">
                                  <p:stCondLst>
                                    <p:cond delay="0"/>
                                  </p:stCondLst>
                                  <p:childTnLst>
                                    <p:set>
                                      <p:cBhvr>
                                        <p:cTn id="90" dur="1" fill="hold">
                                          <p:stCondLst>
                                            <p:cond delay="0"/>
                                          </p:stCondLst>
                                        </p:cTn>
                                        <p:tgtEl>
                                          <p:spTgt spid="2">
                                            <p:txEl>
                                              <p:pRg st="0" end="0"/>
                                            </p:txEl>
                                          </p:spTgt>
                                        </p:tgtEl>
                                        <p:attrNameLst>
                                          <p:attrName>style.visibility</p:attrName>
                                        </p:attrNameLst>
                                      </p:cBhvr>
                                      <p:to>
                                        <p:strVal val="visible"/>
                                      </p:to>
                                    </p:set>
                                    <p:animEffect transition="in" filter="wheel(1)">
                                      <p:cBhvr>
                                        <p:cTn id="91" dur="2000"/>
                                        <p:tgtEl>
                                          <p:spTgt spid="2">
                                            <p:txEl>
                                              <p:pRg st="0" end="0"/>
                                            </p:txEl>
                                          </p:spTgt>
                                        </p:tgtEl>
                                      </p:cBhvr>
                                    </p:animEffect>
                                  </p:childTnLst>
                                </p:cTn>
                              </p:par>
                              <p:par>
                                <p:cTn id="92" presetID="21" presetClass="entr" presetSubtype="1" fill="hold" nodeType="withEffect">
                                  <p:stCondLst>
                                    <p:cond delay="0"/>
                                  </p:stCondLst>
                                  <p:childTnLst>
                                    <p:set>
                                      <p:cBhvr>
                                        <p:cTn id="93" dur="1" fill="hold">
                                          <p:stCondLst>
                                            <p:cond delay="0"/>
                                          </p:stCondLst>
                                        </p:cTn>
                                        <p:tgtEl>
                                          <p:spTgt spid="2">
                                            <p:txEl>
                                              <p:pRg st="1" end="1"/>
                                            </p:txEl>
                                          </p:spTgt>
                                        </p:tgtEl>
                                        <p:attrNameLst>
                                          <p:attrName>style.visibility</p:attrName>
                                        </p:attrNameLst>
                                      </p:cBhvr>
                                      <p:to>
                                        <p:strVal val="visible"/>
                                      </p:to>
                                    </p:set>
                                    <p:animEffect transition="in" filter="wheel(1)">
                                      <p:cBhvr>
                                        <p:cTn id="94" dur="20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35" grpId="0" animBg="1"/>
      <p:bldP spid="36" grpId="0"/>
      <p:bldP spid="37" grpId="0" animBg="1"/>
      <p:bldP spid="38" grpId="0"/>
      <p:bldP spid="41" grpId="0" animBg="1"/>
      <p:bldP spid="42" grpId="0" animBg="1"/>
      <p:bldP spid="52" grpId="0" animBg="1"/>
      <p:bldP spid="53" grpId="0" animBg="1"/>
      <p:bldP spid="56" grpId="0"/>
      <p:bldP spid="59" grpId="0"/>
      <p:bldP spid="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48">
            <a:extLst>
              <a:ext uri="{FF2B5EF4-FFF2-40B4-BE49-F238E27FC236}">
                <a16:creationId xmlns:a16="http://schemas.microsoft.com/office/drawing/2014/main" id="{9909FD09-0DE7-4D03-AE61-CDBD569F15C4}"/>
              </a:ext>
            </a:extLst>
          </p:cNvPr>
          <p:cNvSpPr/>
          <p:nvPr/>
        </p:nvSpPr>
        <p:spPr>
          <a:xfrm flipV="1">
            <a:off x="6775629" y="1449069"/>
            <a:ext cx="2621735" cy="272605"/>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 fmla="*/ 0 w 2815771"/>
              <a:gd name="connsiteY0" fmla="*/ 0 h 649982"/>
              <a:gd name="connsiteX1" fmla="*/ 254183 w 2815771"/>
              <a:gd name="connsiteY1" fmla="*/ 649982 h 649982"/>
              <a:gd name="connsiteX2" fmla="*/ 2815771 w 2815771"/>
              <a:gd name="connsiteY2" fmla="*/ 638628 h 649982"/>
            </a:gdLst>
            <a:ahLst/>
            <a:cxnLst>
              <a:cxn ang="0">
                <a:pos x="connsiteX0" y="connsiteY0"/>
              </a:cxn>
              <a:cxn ang="0">
                <a:pos x="connsiteX1" y="connsiteY1"/>
              </a:cxn>
              <a:cxn ang="0">
                <a:pos x="connsiteX2" y="connsiteY2"/>
              </a:cxn>
            </a:cxnLst>
            <a:rect l="l" t="t" r="r" b="b"/>
            <a:pathLst>
              <a:path w="2815771" h="649982">
                <a:moveTo>
                  <a:pt x="0" y="0"/>
                </a:moveTo>
                <a:lnTo>
                  <a:pt x="254183" y="649982"/>
                </a:lnTo>
                <a:lnTo>
                  <a:pt x="2815771" y="638628"/>
                </a:lnTo>
              </a:path>
            </a:pathLst>
          </a:cu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cs typeface="+mn-ea"/>
              <a:sym typeface="+mn-lt"/>
            </a:endParaRPr>
          </a:p>
        </p:txBody>
      </p:sp>
      <p:sp>
        <p:nvSpPr>
          <p:cNvPr id="5" name="任意多边形 51">
            <a:extLst>
              <a:ext uri="{FF2B5EF4-FFF2-40B4-BE49-F238E27FC236}">
                <a16:creationId xmlns:a16="http://schemas.microsoft.com/office/drawing/2014/main" id="{B8875A05-6A97-45B4-B6BC-DEF9E99835CF}"/>
              </a:ext>
            </a:extLst>
          </p:cNvPr>
          <p:cNvSpPr/>
          <p:nvPr/>
        </p:nvSpPr>
        <p:spPr>
          <a:xfrm flipH="1" flipV="1">
            <a:off x="1611451" y="2697389"/>
            <a:ext cx="2621735" cy="272605"/>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 fmla="*/ 0 w 2815771"/>
              <a:gd name="connsiteY0" fmla="*/ 0 h 649982"/>
              <a:gd name="connsiteX1" fmla="*/ 254183 w 2815771"/>
              <a:gd name="connsiteY1" fmla="*/ 649982 h 649982"/>
              <a:gd name="connsiteX2" fmla="*/ 2815771 w 2815771"/>
              <a:gd name="connsiteY2" fmla="*/ 638628 h 649982"/>
            </a:gdLst>
            <a:ahLst/>
            <a:cxnLst>
              <a:cxn ang="0">
                <a:pos x="connsiteX0" y="connsiteY0"/>
              </a:cxn>
              <a:cxn ang="0">
                <a:pos x="connsiteX1" y="connsiteY1"/>
              </a:cxn>
              <a:cxn ang="0">
                <a:pos x="connsiteX2" y="connsiteY2"/>
              </a:cxn>
            </a:cxnLst>
            <a:rect l="l" t="t" r="r" b="b"/>
            <a:pathLst>
              <a:path w="2815771" h="649982">
                <a:moveTo>
                  <a:pt x="0" y="0"/>
                </a:moveTo>
                <a:lnTo>
                  <a:pt x="254183" y="649982"/>
                </a:lnTo>
                <a:lnTo>
                  <a:pt x="2815771" y="638628"/>
                </a:lnTo>
              </a:path>
            </a:pathLst>
          </a:cu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cs typeface="+mn-ea"/>
              <a:sym typeface="+mn-lt"/>
            </a:endParaRPr>
          </a:p>
        </p:txBody>
      </p:sp>
      <p:sp>
        <p:nvSpPr>
          <p:cNvPr id="6" name="任意多边形 54">
            <a:extLst>
              <a:ext uri="{FF2B5EF4-FFF2-40B4-BE49-F238E27FC236}">
                <a16:creationId xmlns:a16="http://schemas.microsoft.com/office/drawing/2014/main" id="{5CC81228-1940-40EE-9020-8491A9C320EB}"/>
              </a:ext>
            </a:extLst>
          </p:cNvPr>
          <p:cNvSpPr/>
          <p:nvPr/>
        </p:nvSpPr>
        <p:spPr>
          <a:xfrm flipV="1">
            <a:off x="7619624" y="3817394"/>
            <a:ext cx="2621735" cy="272605"/>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 fmla="*/ 0 w 2815771"/>
              <a:gd name="connsiteY0" fmla="*/ 0 h 649982"/>
              <a:gd name="connsiteX1" fmla="*/ 254183 w 2815771"/>
              <a:gd name="connsiteY1" fmla="*/ 649982 h 649982"/>
              <a:gd name="connsiteX2" fmla="*/ 2815771 w 2815771"/>
              <a:gd name="connsiteY2" fmla="*/ 638628 h 649982"/>
            </a:gdLst>
            <a:ahLst/>
            <a:cxnLst>
              <a:cxn ang="0">
                <a:pos x="connsiteX0" y="connsiteY0"/>
              </a:cxn>
              <a:cxn ang="0">
                <a:pos x="connsiteX1" y="connsiteY1"/>
              </a:cxn>
              <a:cxn ang="0">
                <a:pos x="connsiteX2" y="connsiteY2"/>
              </a:cxn>
            </a:cxnLst>
            <a:rect l="l" t="t" r="r" b="b"/>
            <a:pathLst>
              <a:path w="2815771" h="649982">
                <a:moveTo>
                  <a:pt x="0" y="0"/>
                </a:moveTo>
                <a:lnTo>
                  <a:pt x="254183" y="649982"/>
                </a:lnTo>
                <a:lnTo>
                  <a:pt x="2815771" y="638628"/>
                </a:lnTo>
              </a:path>
            </a:pathLst>
          </a:cu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cs typeface="+mn-ea"/>
              <a:sym typeface="+mn-lt"/>
            </a:endParaRPr>
          </a:p>
        </p:txBody>
      </p:sp>
      <p:sp>
        <p:nvSpPr>
          <p:cNvPr id="7" name="任意多边形 57">
            <a:extLst>
              <a:ext uri="{FF2B5EF4-FFF2-40B4-BE49-F238E27FC236}">
                <a16:creationId xmlns:a16="http://schemas.microsoft.com/office/drawing/2014/main" id="{7EDB99B0-A23C-4964-B0CC-01C5A590B1F4}"/>
              </a:ext>
            </a:extLst>
          </p:cNvPr>
          <p:cNvSpPr/>
          <p:nvPr/>
        </p:nvSpPr>
        <p:spPr>
          <a:xfrm flipH="1" flipV="1">
            <a:off x="1984791" y="4737642"/>
            <a:ext cx="2621735" cy="272605"/>
          </a:xfrm>
          <a:custGeom>
            <a:avLst/>
            <a:gdLst>
              <a:gd name="connsiteX0" fmla="*/ 0 w 2815771"/>
              <a:gd name="connsiteY0" fmla="*/ 0 h 638628"/>
              <a:gd name="connsiteX1" fmla="*/ 725714 w 2815771"/>
              <a:gd name="connsiteY1" fmla="*/ 638628 h 638628"/>
              <a:gd name="connsiteX2" fmla="*/ 2815771 w 2815771"/>
              <a:gd name="connsiteY2" fmla="*/ 638628 h 638628"/>
              <a:gd name="connsiteX0" fmla="*/ 0 w 2815771"/>
              <a:gd name="connsiteY0" fmla="*/ 0 h 649982"/>
              <a:gd name="connsiteX1" fmla="*/ 254183 w 2815771"/>
              <a:gd name="connsiteY1" fmla="*/ 649982 h 649982"/>
              <a:gd name="connsiteX2" fmla="*/ 2815771 w 2815771"/>
              <a:gd name="connsiteY2" fmla="*/ 638628 h 649982"/>
            </a:gdLst>
            <a:ahLst/>
            <a:cxnLst>
              <a:cxn ang="0">
                <a:pos x="connsiteX0" y="connsiteY0"/>
              </a:cxn>
              <a:cxn ang="0">
                <a:pos x="connsiteX1" y="connsiteY1"/>
              </a:cxn>
              <a:cxn ang="0">
                <a:pos x="connsiteX2" y="connsiteY2"/>
              </a:cxn>
            </a:cxnLst>
            <a:rect l="l" t="t" r="r" b="b"/>
            <a:pathLst>
              <a:path w="2815771" h="649982">
                <a:moveTo>
                  <a:pt x="0" y="0"/>
                </a:moveTo>
                <a:lnTo>
                  <a:pt x="254183" y="649982"/>
                </a:lnTo>
                <a:lnTo>
                  <a:pt x="2815771" y="638628"/>
                </a:lnTo>
              </a:path>
            </a:pathLst>
          </a:cu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cs typeface="+mn-ea"/>
              <a:sym typeface="+mn-lt"/>
            </a:endParaRPr>
          </a:p>
        </p:txBody>
      </p:sp>
      <p:grpSp>
        <p:nvGrpSpPr>
          <p:cNvPr id="8" name="组合 7">
            <a:extLst>
              <a:ext uri="{FF2B5EF4-FFF2-40B4-BE49-F238E27FC236}">
                <a16:creationId xmlns:a16="http://schemas.microsoft.com/office/drawing/2014/main" id="{53EF9191-1224-4061-95CA-5E3B19F26CDC}"/>
              </a:ext>
            </a:extLst>
          </p:cNvPr>
          <p:cNvGrpSpPr/>
          <p:nvPr/>
        </p:nvGrpSpPr>
        <p:grpSpPr>
          <a:xfrm>
            <a:off x="3826835" y="1382444"/>
            <a:ext cx="3725628" cy="4801269"/>
            <a:chOff x="4437373" y="964897"/>
            <a:chExt cx="3725628" cy="4801269"/>
          </a:xfrm>
          <a:effectLst>
            <a:outerShdw blurRad="152400" dist="76200" dir="2700000" algn="tl" rotWithShape="0">
              <a:prstClr val="black">
                <a:alpha val="30000"/>
              </a:prstClr>
            </a:outerShdw>
          </a:effectLst>
        </p:grpSpPr>
        <p:grpSp>
          <p:nvGrpSpPr>
            <p:cNvPr id="9" name="组合 8">
              <a:extLst>
                <a:ext uri="{FF2B5EF4-FFF2-40B4-BE49-F238E27FC236}">
                  <a16:creationId xmlns:a16="http://schemas.microsoft.com/office/drawing/2014/main" id="{B907BDD9-6423-4927-9AD1-0A636FA37C28}"/>
                </a:ext>
              </a:extLst>
            </p:cNvPr>
            <p:cNvGrpSpPr/>
            <p:nvPr/>
          </p:nvGrpSpPr>
          <p:grpSpPr>
            <a:xfrm>
              <a:off x="4437373" y="964897"/>
              <a:ext cx="3725628" cy="3996061"/>
              <a:chOff x="5072371" y="821549"/>
              <a:chExt cx="3725628" cy="3996061"/>
            </a:xfrm>
          </p:grpSpPr>
          <p:sp>
            <p:nvSpPr>
              <p:cNvPr id="12" name="任意多边形 25">
                <a:extLst>
                  <a:ext uri="{FF2B5EF4-FFF2-40B4-BE49-F238E27FC236}">
                    <a16:creationId xmlns:a16="http://schemas.microsoft.com/office/drawing/2014/main" id="{D80EEC3E-5C14-4C41-83E9-30D79AC24553}"/>
                  </a:ext>
                </a:extLst>
              </p:cNvPr>
              <p:cNvSpPr>
                <a:spLocks/>
              </p:cNvSpPr>
              <p:nvPr/>
            </p:nvSpPr>
            <p:spPr bwMode="auto">
              <a:xfrm>
                <a:off x="5760962" y="3796209"/>
                <a:ext cx="2752022" cy="988138"/>
              </a:xfrm>
              <a:custGeom>
                <a:avLst/>
                <a:gdLst>
                  <a:gd name="connsiteX0" fmla="*/ 0 w 2752022"/>
                  <a:gd name="connsiteY0" fmla="*/ 0 h 988138"/>
                  <a:gd name="connsiteX1" fmla="*/ 2752022 w 2752022"/>
                  <a:gd name="connsiteY1" fmla="*/ 0 h 988138"/>
                  <a:gd name="connsiteX2" fmla="*/ 2737950 w 2752022"/>
                  <a:gd name="connsiteY2" fmla="*/ 10116 h 988138"/>
                  <a:gd name="connsiteX3" fmla="*/ 2699100 w 2752022"/>
                  <a:gd name="connsiteY3" fmla="*/ 34351 h 988138"/>
                  <a:gd name="connsiteX4" fmla="*/ 2710611 w 2752022"/>
                  <a:gd name="connsiteY4" fmla="*/ 183715 h 988138"/>
                  <a:gd name="connsiteX5" fmla="*/ 2641543 w 2752022"/>
                  <a:gd name="connsiteY5" fmla="*/ 367547 h 988138"/>
                  <a:gd name="connsiteX6" fmla="*/ 2664565 w 2752022"/>
                  <a:gd name="connsiteY6" fmla="*/ 562869 h 988138"/>
                  <a:gd name="connsiteX7" fmla="*/ 2388292 w 2752022"/>
                  <a:gd name="connsiteY7" fmla="*/ 712233 h 988138"/>
                  <a:gd name="connsiteX8" fmla="*/ 1904812 w 2752022"/>
                  <a:gd name="connsiteY8" fmla="*/ 712233 h 988138"/>
                  <a:gd name="connsiteX9" fmla="*/ 1812721 w 2752022"/>
                  <a:gd name="connsiteY9" fmla="*/ 735212 h 988138"/>
                  <a:gd name="connsiteX10" fmla="*/ 1668401 w 2752022"/>
                  <a:gd name="connsiteY10" fmla="*/ 928739 h 988138"/>
                  <a:gd name="connsiteX11" fmla="*/ 1654259 w 2752022"/>
                  <a:gd name="connsiteY11" fmla="*/ 988138 h 988138"/>
                  <a:gd name="connsiteX12" fmla="*/ 1471753 w 2752022"/>
                  <a:gd name="connsiteY12" fmla="*/ 988138 h 988138"/>
                  <a:gd name="connsiteX13" fmla="*/ 59072 w 2752022"/>
                  <a:gd name="connsiteY13" fmla="*/ 635917 h 988138"/>
                  <a:gd name="connsiteX14" fmla="*/ 60289 w 2752022"/>
                  <a:gd name="connsiteY14" fmla="*/ 629113 h 988138"/>
                  <a:gd name="connsiteX15" fmla="*/ 97521 w 2752022"/>
                  <a:gd name="connsiteY15" fmla="*/ 252652 h 988138"/>
                  <a:gd name="connsiteX16" fmla="*/ 21438 w 2752022"/>
                  <a:gd name="connsiteY16" fmla="*/ 32915 h 98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52022" h="988138">
                    <a:moveTo>
                      <a:pt x="0" y="0"/>
                    </a:moveTo>
                    <a:lnTo>
                      <a:pt x="2752022" y="0"/>
                    </a:lnTo>
                    <a:lnTo>
                      <a:pt x="2737950" y="10116"/>
                    </a:lnTo>
                    <a:cubicBezTo>
                      <a:pt x="2712050" y="27889"/>
                      <a:pt x="2699100" y="34351"/>
                      <a:pt x="2699100" y="34351"/>
                    </a:cubicBezTo>
                    <a:cubicBezTo>
                      <a:pt x="2699100" y="34351"/>
                      <a:pt x="2802702" y="103288"/>
                      <a:pt x="2710611" y="183715"/>
                    </a:cubicBezTo>
                    <a:cubicBezTo>
                      <a:pt x="2618520" y="264142"/>
                      <a:pt x="2630031" y="310100"/>
                      <a:pt x="2641543" y="367547"/>
                    </a:cubicBezTo>
                    <a:cubicBezTo>
                      <a:pt x="2653054" y="413505"/>
                      <a:pt x="2699100" y="493932"/>
                      <a:pt x="2664565" y="562869"/>
                    </a:cubicBezTo>
                    <a:cubicBezTo>
                      <a:pt x="2630031" y="631806"/>
                      <a:pt x="2560963" y="689254"/>
                      <a:pt x="2388292" y="712233"/>
                    </a:cubicBezTo>
                    <a:cubicBezTo>
                      <a:pt x="2388292" y="712233"/>
                      <a:pt x="1996904" y="689254"/>
                      <a:pt x="1904812" y="712233"/>
                    </a:cubicBezTo>
                    <a:cubicBezTo>
                      <a:pt x="1812721" y="723722"/>
                      <a:pt x="1812721" y="735212"/>
                      <a:pt x="1812721" y="735212"/>
                    </a:cubicBezTo>
                    <a:cubicBezTo>
                      <a:pt x="1812721" y="735212"/>
                      <a:pt x="1715774" y="779196"/>
                      <a:pt x="1668401" y="928739"/>
                    </a:cubicBezTo>
                    <a:lnTo>
                      <a:pt x="1654259" y="988138"/>
                    </a:lnTo>
                    <a:lnTo>
                      <a:pt x="1471753" y="988138"/>
                    </a:lnTo>
                    <a:lnTo>
                      <a:pt x="59072" y="635917"/>
                    </a:lnTo>
                    <a:lnTo>
                      <a:pt x="60289" y="629113"/>
                    </a:lnTo>
                    <a:cubicBezTo>
                      <a:pt x="75938" y="539172"/>
                      <a:pt x="106155" y="347441"/>
                      <a:pt x="97521" y="252652"/>
                    </a:cubicBezTo>
                    <a:cubicBezTo>
                      <a:pt x="80255" y="166481"/>
                      <a:pt x="82413" y="132012"/>
                      <a:pt x="21438" y="32915"/>
                    </a:cubicBezTo>
                    <a:close/>
                  </a:path>
                </a:pathLst>
              </a:custGeom>
              <a:gradFill>
                <a:gsLst>
                  <a:gs pos="0">
                    <a:srgbClr val="FDFDFD"/>
                  </a:gs>
                  <a:gs pos="100000">
                    <a:srgbClr val="E2E2E2"/>
                  </a:gs>
                </a:gsLst>
                <a:lin ang="0" scaled="0"/>
              </a:gradFill>
              <a:ln>
                <a:noFill/>
              </a:ln>
              <a:effectLst/>
            </p:spPr>
            <p:txBody>
              <a:bodyPr vert="horz" wrap="square" lIns="91440" tIns="45720" rIns="91440" bIns="45720" numCol="1" anchor="t" anchorCtr="0" compatLnSpc="1">
                <a:prstTxWarp prst="textNoShape">
                  <a:avLst/>
                </a:prstTxWarp>
                <a:noAutofit/>
              </a:bodyPr>
              <a:lstStyle/>
              <a:p>
                <a:endParaRPr lang="zh-CN" altLang="en-US" sz="1351">
                  <a:cs typeface="+mn-ea"/>
                  <a:sym typeface="+mn-lt"/>
                </a:endParaRPr>
              </a:p>
            </p:txBody>
          </p:sp>
          <p:sp>
            <p:nvSpPr>
              <p:cNvPr id="13" name="任意多边形 24">
                <a:extLst>
                  <a:ext uri="{FF2B5EF4-FFF2-40B4-BE49-F238E27FC236}">
                    <a16:creationId xmlns:a16="http://schemas.microsoft.com/office/drawing/2014/main" id="{7EC1B3B5-0653-49F8-B70E-C1A69ABE6A1F}"/>
                  </a:ext>
                </a:extLst>
              </p:cNvPr>
              <p:cNvSpPr>
                <a:spLocks/>
              </p:cNvSpPr>
              <p:nvPr/>
            </p:nvSpPr>
            <p:spPr bwMode="auto">
              <a:xfrm>
                <a:off x="5145693" y="831797"/>
                <a:ext cx="3127291" cy="988138"/>
              </a:xfrm>
              <a:custGeom>
                <a:avLst/>
                <a:gdLst>
                  <a:gd name="connsiteX0" fmla="*/ 1529532 w 3127291"/>
                  <a:gd name="connsiteY0" fmla="*/ 0 h 988138"/>
                  <a:gd name="connsiteX1" fmla="*/ 3118107 w 3127291"/>
                  <a:gd name="connsiteY1" fmla="*/ 965120 h 988138"/>
                  <a:gd name="connsiteX2" fmla="*/ 3125999 w 3127291"/>
                  <a:gd name="connsiteY2" fmla="*/ 984823 h 988138"/>
                  <a:gd name="connsiteX3" fmla="*/ 3127291 w 3127291"/>
                  <a:gd name="connsiteY3" fmla="*/ 988138 h 988138"/>
                  <a:gd name="connsiteX4" fmla="*/ 0 w 3127291"/>
                  <a:gd name="connsiteY4" fmla="*/ 988138 h 988138"/>
                  <a:gd name="connsiteX5" fmla="*/ 33049 w 3127291"/>
                  <a:gd name="connsiteY5" fmla="*/ 884693 h 988138"/>
                  <a:gd name="connsiteX6" fmla="*/ 1529532 w 3127291"/>
                  <a:gd name="connsiteY6" fmla="*/ 0 h 98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7291" h="988138">
                    <a:moveTo>
                      <a:pt x="1529532" y="0"/>
                    </a:moveTo>
                    <a:cubicBezTo>
                      <a:pt x="2047546" y="0"/>
                      <a:pt x="2738230" y="172343"/>
                      <a:pt x="3118107" y="965120"/>
                    </a:cubicBezTo>
                    <a:cubicBezTo>
                      <a:pt x="3118107" y="965120"/>
                      <a:pt x="3120985" y="972122"/>
                      <a:pt x="3125999" y="984823"/>
                    </a:cubicBezTo>
                    <a:lnTo>
                      <a:pt x="3127291" y="988138"/>
                    </a:lnTo>
                    <a:lnTo>
                      <a:pt x="0" y="988138"/>
                    </a:lnTo>
                    <a:lnTo>
                      <a:pt x="33049" y="884693"/>
                    </a:lnTo>
                    <a:cubicBezTo>
                      <a:pt x="263277" y="252769"/>
                      <a:pt x="1011519" y="0"/>
                      <a:pt x="1529532" y="0"/>
                    </a:cubicBezTo>
                    <a:close/>
                  </a:path>
                </a:pathLst>
              </a:custGeom>
              <a:gradFill>
                <a:gsLst>
                  <a:gs pos="100000">
                    <a:srgbClr val="FDFDFD"/>
                  </a:gs>
                  <a:gs pos="0">
                    <a:srgbClr val="E2E2E2"/>
                  </a:gs>
                </a:gsLst>
                <a:lin ang="0" scaled="0"/>
              </a:gradFill>
              <a:ln>
                <a:noFill/>
              </a:ln>
              <a:effectLst/>
            </p:spPr>
            <p:txBody>
              <a:bodyPr vert="horz" wrap="square" lIns="91440" tIns="45720" rIns="91440" bIns="45720" numCol="1" anchor="t" anchorCtr="0" compatLnSpc="1">
                <a:prstTxWarp prst="textNoShape">
                  <a:avLst/>
                </a:prstTxWarp>
                <a:noAutofit/>
              </a:bodyPr>
              <a:lstStyle/>
              <a:p>
                <a:endParaRPr lang="zh-CN" altLang="en-US" sz="1351">
                  <a:cs typeface="+mn-ea"/>
                  <a:sym typeface="+mn-lt"/>
                </a:endParaRPr>
              </a:p>
            </p:txBody>
          </p:sp>
          <p:sp>
            <p:nvSpPr>
              <p:cNvPr id="14" name="任意多边形 23">
                <a:extLst>
                  <a:ext uri="{FF2B5EF4-FFF2-40B4-BE49-F238E27FC236}">
                    <a16:creationId xmlns:a16="http://schemas.microsoft.com/office/drawing/2014/main" id="{405DCBD4-BAE3-47C3-8FDE-F72CA31EF655}"/>
                  </a:ext>
                </a:extLst>
              </p:cNvPr>
              <p:cNvSpPr>
                <a:spLocks/>
              </p:cNvSpPr>
              <p:nvPr/>
            </p:nvSpPr>
            <p:spPr bwMode="auto">
              <a:xfrm>
                <a:off x="5072371" y="1819934"/>
                <a:ext cx="3371233" cy="988138"/>
              </a:xfrm>
              <a:custGeom>
                <a:avLst/>
                <a:gdLst>
                  <a:gd name="connsiteX0" fmla="*/ 63629 w 3371233"/>
                  <a:gd name="connsiteY0" fmla="*/ 0 h 988138"/>
                  <a:gd name="connsiteX1" fmla="*/ 3190920 w 3371233"/>
                  <a:gd name="connsiteY1" fmla="*/ 0 h 988138"/>
                  <a:gd name="connsiteX2" fmla="*/ 3198658 w 3371233"/>
                  <a:gd name="connsiteY2" fmla="*/ 19849 h 988138"/>
                  <a:gd name="connsiteX3" fmla="*/ 3354407 w 3371233"/>
                  <a:gd name="connsiteY3" fmla="*/ 654863 h 988138"/>
                  <a:gd name="connsiteX4" fmla="*/ 3342895 w 3371233"/>
                  <a:gd name="connsiteY4" fmla="*/ 953591 h 988138"/>
                  <a:gd name="connsiteX5" fmla="*/ 3371233 w 3371233"/>
                  <a:gd name="connsiteY5" fmla="*/ 988138 h 988138"/>
                  <a:gd name="connsiteX6" fmla="*/ 73769 w 3371233"/>
                  <a:gd name="connsiteY6" fmla="*/ 988138 h 988138"/>
                  <a:gd name="connsiteX7" fmla="*/ 67990 w 3371233"/>
                  <a:gd name="connsiteY7" fmla="*/ 968079 h 988138"/>
                  <a:gd name="connsiteX8" fmla="*/ 58996 w 3371233"/>
                  <a:gd name="connsiteY8" fmla="*/ 14499 h 98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233" h="988138">
                    <a:moveTo>
                      <a:pt x="63629" y="0"/>
                    </a:moveTo>
                    <a:lnTo>
                      <a:pt x="3190920" y="0"/>
                    </a:lnTo>
                    <a:lnTo>
                      <a:pt x="3198658" y="19849"/>
                    </a:lnTo>
                    <a:cubicBezTo>
                      <a:pt x="3243925" y="137342"/>
                      <a:pt x="3363760" y="468159"/>
                      <a:pt x="3354407" y="654863"/>
                    </a:cubicBezTo>
                    <a:cubicBezTo>
                      <a:pt x="3354407" y="654863"/>
                      <a:pt x="3193247" y="792738"/>
                      <a:pt x="3342895" y="953591"/>
                    </a:cubicBezTo>
                    <a:lnTo>
                      <a:pt x="3371233" y="988138"/>
                    </a:lnTo>
                    <a:lnTo>
                      <a:pt x="73769" y="988138"/>
                    </a:lnTo>
                    <a:lnTo>
                      <a:pt x="67990" y="968079"/>
                    </a:lnTo>
                    <a:cubicBezTo>
                      <a:pt x="14030" y="769060"/>
                      <a:pt x="-48923" y="405385"/>
                      <a:pt x="58996" y="14499"/>
                    </a:cubicBezTo>
                    <a:close/>
                  </a:path>
                </a:pathLst>
              </a:custGeom>
              <a:gradFill>
                <a:gsLst>
                  <a:gs pos="0">
                    <a:srgbClr val="FDFDFD"/>
                  </a:gs>
                  <a:gs pos="100000">
                    <a:srgbClr val="E2E2E2"/>
                  </a:gs>
                </a:gsLst>
                <a:lin ang="0" scaled="0"/>
              </a:gradFill>
              <a:ln>
                <a:noFill/>
              </a:ln>
              <a:effectLst/>
            </p:spPr>
            <p:txBody>
              <a:bodyPr vert="horz" wrap="square" lIns="91440" tIns="45720" rIns="91440" bIns="45720" numCol="1" anchor="t" anchorCtr="0" compatLnSpc="1">
                <a:prstTxWarp prst="textNoShape">
                  <a:avLst/>
                </a:prstTxWarp>
                <a:noAutofit/>
              </a:bodyPr>
              <a:lstStyle/>
              <a:p>
                <a:endParaRPr lang="zh-CN" altLang="en-US" sz="1351">
                  <a:cs typeface="+mn-ea"/>
                  <a:sym typeface="+mn-lt"/>
                </a:endParaRPr>
              </a:p>
            </p:txBody>
          </p:sp>
          <p:sp>
            <p:nvSpPr>
              <p:cNvPr id="15" name="任意多边形 22">
                <a:extLst>
                  <a:ext uri="{FF2B5EF4-FFF2-40B4-BE49-F238E27FC236}">
                    <a16:creationId xmlns:a16="http://schemas.microsoft.com/office/drawing/2014/main" id="{7D944857-CD32-4074-8F2F-3772E643EF68}"/>
                  </a:ext>
                </a:extLst>
              </p:cNvPr>
              <p:cNvSpPr>
                <a:spLocks/>
              </p:cNvSpPr>
              <p:nvPr/>
            </p:nvSpPr>
            <p:spPr bwMode="auto">
              <a:xfrm>
                <a:off x="5145693" y="2808072"/>
                <a:ext cx="3649002" cy="988138"/>
              </a:xfrm>
              <a:custGeom>
                <a:avLst/>
                <a:gdLst>
                  <a:gd name="connsiteX0" fmla="*/ 0 w 3649002"/>
                  <a:gd name="connsiteY0" fmla="*/ 0 h 988138"/>
                  <a:gd name="connsiteX1" fmla="*/ 3297464 w 3649002"/>
                  <a:gd name="connsiteY1" fmla="*/ 0 h 988138"/>
                  <a:gd name="connsiteX2" fmla="*/ 3321310 w 3649002"/>
                  <a:gd name="connsiteY2" fmla="*/ 29072 h 988138"/>
                  <a:gd name="connsiteX3" fmla="*/ 3637491 w 3649002"/>
                  <a:gd name="connsiteY3" fmla="*/ 448012 h 988138"/>
                  <a:gd name="connsiteX4" fmla="*/ 3591446 w 3649002"/>
                  <a:gd name="connsiteY4" fmla="*/ 585887 h 988138"/>
                  <a:gd name="connsiteX5" fmla="*/ 3384241 w 3649002"/>
                  <a:gd name="connsiteY5" fmla="*/ 666313 h 988138"/>
                  <a:gd name="connsiteX6" fmla="*/ 3384241 w 3649002"/>
                  <a:gd name="connsiteY6" fmla="*/ 804188 h 988138"/>
                  <a:gd name="connsiteX7" fmla="*/ 3372729 w 3649002"/>
                  <a:gd name="connsiteY7" fmla="*/ 976530 h 988138"/>
                  <a:gd name="connsiteX8" fmla="*/ 3356582 w 3649002"/>
                  <a:gd name="connsiteY8" fmla="*/ 988138 h 988138"/>
                  <a:gd name="connsiteX9" fmla="*/ 604562 w 3649002"/>
                  <a:gd name="connsiteY9" fmla="*/ 988138 h 988138"/>
                  <a:gd name="connsiteX10" fmla="*/ 589869 w 3649002"/>
                  <a:gd name="connsiteY10" fmla="*/ 965580 h 988138"/>
                  <a:gd name="connsiteX11" fmla="*/ 540923 w 3649002"/>
                  <a:gd name="connsiteY11" fmla="*/ 896104 h 988138"/>
                  <a:gd name="connsiteX12" fmla="*/ 68955 w 3649002"/>
                  <a:gd name="connsiteY12" fmla="*/ 206733 h 988138"/>
                  <a:gd name="connsiteX13" fmla="*/ 45932 w 3649002"/>
                  <a:gd name="connsiteY13" fmla="*/ 137795 h 988138"/>
                  <a:gd name="connsiteX14" fmla="*/ 9959 w 3649002"/>
                  <a:gd name="connsiteY14" fmla="*/ 34569 h 98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49002" h="988138">
                    <a:moveTo>
                      <a:pt x="0" y="0"/>
                    </a:moveTo>
                    <a:lnTo>
                      <a:pt x="3297464" y="0"/>
                    </a:lnTo>
                    <a:lnTo>
                      <a:pt x="3321310" y="29072"/>
                    </a:lnTo>
                    <a:cubicBezTo>
                      <a:pt x="3452410" y="192910"/>
                      <a:pt x="3637491" y="448012"/>
                      <a:pt x="3637491" y="448012"/>
                    </a:cubicBezTo>
                    <a:cubicBezTo>
                      <a:pt x="3637491" y="448012"/>
                      <a:pt x="3683537" y="539929"/>
                      <a:pt x="3591446" y="585887"/>
                    </a:cubicBezTo>
                    <a:cubicBezTo>
                      <a:pt x="3499355" y="620355"/>
                      <a:pt x="3441798" y="620355"/>
                      <a:pt x="3384241" y="666313"/>
                    </a:cubicBezTo>
                    <a:cubicBezTo>
                      <a:pt x="3326683" y="712271"/>
                      <a:pt x="3315172" y="746740"/>
                      <a:pt x="3384241" y="804188"/>
                    </a:cubicBezTo>
                    <a:cubicBezTo>
                      <a:pt x="3441798" y="861635"/>
                      <a:pt x="3418775" y="953551"/>
                      <a:pt x="3372729" y="976530"/>
                    </a:cubicBezTo>
                    <a:lnTo>
                      <a:pt x="3356582" y="988138"/>
                    </a:lnTo>
                    <a:lnTo>
                      <a:pt x="604562" y="988138"/>
                    </a:lnTo>
                    <a:lnTo>
                      <a:pt x="589869" y="965580"/>
                    </a:lnTo>
                    <a:cubicBezTo>
                      <a:pt x="575817" y="944935"/>
                      <a:pt x="559629" y="921956"/>
                      <a:pt x="540923" y="896104"/>
                    </a:cubicBezTo>
                    <a:cubicBezTo>
                      <a:pt x="379763" y="677803"/>
                      <a:pt x="115001" y="310138"/>
                      <a:pt x="68955" y="206733"/>
                    </a:cubicBezTo>
                    <a:cubicBezTo>
                      <a:pt x="68955" y="195243"/>
                      <a:pt x="45932" y="137795"/>
                      <a:pt x="45932" y="137795"/>
                    </a:cubicBezTo>
                    <a:cubicBezTo>
                      <a:pt x="45932" y="137795"/>
                      <a:pt x="30104" y="100454"/>
                      <a:pt x="9959" y="34569"/>
                    </a:cubicBezTo>
                    <a:close/>
                  </a:path>
                </a:pathLst>
              </a:custGeom>
              <a:gradFill>
                <a:gsLst>
                  <a:gs pos="100000">
                    <a:srgbClr val="FDFDFD"/>
                  </a:gs>
                  <a:gs pos="0">
                    <a:srgbClr val="E2E2E2"/>
                  </a:gs>
                </a:gsLst>
                <a:lin ang="0" scaled="0"/>
              </a:gradFill>
              <a:ln>
                <a:noFill/>
              </a:ln>
              <a:effectLst/>
            </p:spPr>
            <p:txBody>
              <a:bodyPr vert="horz" wrap="square" lIns="91440" tIns="45720" rIns="91440" bIns="45720" numCol="1" anchor="t" anchorCtr="0" compatLnSpc="1">
                <a:prstTxWarp prst="textNoShape">
                  <a:avLst/>
                </a:prstTxWarp>
                <a:noAutofit/>
              </a:bodyPr>
              <a:lstStyle/>
              <a:p>
                <a:endParaRPr lang="zh-CN" altLang="en-US" sz="1351">
                  <a:cs typeface="+mn-ea"/>
                  <a:sym typeface="+mn-lt"/>
                </a:endParaRPr>
              </a:p>
            </p:txBody>
          </p:sp>
          <p:sp>
            <p:nvSpPr>
              <p:cNvPr id="16" name="任意多边形 26">
                <a:extLst>
                  <a:ext uri="{FF2B5EF4-FFF2-40B4-BE49-F238E27FC236}">
                    <a16:creationId xmlns:a16="http://schemas.microsoft.com/office/drawing/2014/main" id="{7ACC5D54-1BAB-4587-956B-67A20FF8C2B3}"/>
                  </a:ext>
                </a:extLst>
              </p:cNvPr>
              <p:cNvSpPr>
                <a:spLocks/>
              </p:cNvSpPr>
              <p:nvPr/>
            </p:nvSpPr>
            <p:spPr bwMode="auto">
              <a:xfrm>
                <a:off x="5075228" y="821549"/>
                <a:ext cx="3722771" cy="3996061"/>
              </a:xfrm>
              <a:custGeom>
                <a:avLst/>
                <a:gdLst>
                  <a:gd name="connsiteX0" fmla="*/ 1593161 w 3722771"/>
                  <a:gd name="connsiteY0" fmla="*/ 0 h 3996061"/>
                  <a:gd name="connsiteX1" fmla="*/ 3181736 w 3722771"/>
                  <a:gd name="connsiteY1" fmla="*/ 965120 h 3996061"/>
                  <a:gd name="connsiteX2" fmla="*/ 3354407 w 3722771"/>
                  <a:gd name="connsiteY2" fmla="*/ 1643001 h 3996061"/>
                  <a:gd name="connsiteX3" fmla="*/ 3342895 w 3722771"/>
                  <a:gd name="connsiteY3" fmla="*/ 1941729 h 3996061"/>
                  <a:gd name="connsiteX4" fmla="*/ 3711260 w 3722771"/>
                  <a:gd name="connsiteY4" fmla="*/ 2424288 h 3996061"/>
                  <a:gd name="connsiteX5" fmla="*/ 3665215 w 3722771"/>
                  <a:gd name="connsiteY5" fmla="*/ 2562163 h 3996061"/>
                  <a:gd name="connsiteX6" fmla="*/ 3458010 w 3722771"/>
                  <a:gd name="connsiteY6" fmla="*/ 2642589 h 3996061"/>
                  <a:gd name="connsiteX7" fmla="*/ 3458010 w 3722771"/>
                  <a:gd name="connsiteY7" fmla="*/ 2780464 h 3996061"/>
                  <a:gd name="connsiteX8" fmla="*/ 3446498 w 3722771"/>
                  <a:gd name="connsiteY8" fmla="*/ 2952806 h 3996061"/>
                  <a:gd name="connsiteX9" fmla="*/ 3377430 w 3722771"/>
                  <a:gd name="connsiteY9" fmla="*/ 2998764 h 3996061"/>
                  <a:gd name="connsiteX10" fmla="*/ 3388941 w 3722771"/>
                  <a:gd name="connsiteY10" fmla="*/ 3148128 h 3996061"/>
                  <a:gd name="connsiteX11" fmla="*/ 3319873 w 3722771"/>
                  <a:gd name="connsiteY11" fmla="*/ 3331960 h 3996061"/>
                  <a:gd name="connsiteX12" fmla="*/ 3342895 w 3722771"/>
                  <a:gd name="connsiteY12" fmla="*/ 3527282 h 3996061"/>
                  <a:gd name="connsiteX13" fmla="*/ 3066622 w 3722771"/>
                  <a:gd name="connsiteY13" fmla="*/ 3676646 h 3996061"/>
                  <a:gd name="connsiteX14" fmla="*/ 2583142 w 3722771"/>
                  <a:gd name="connsiteY14" fmla="*/ 3676646 h 3996061"/>
                  <a:gd name="connsiteX15" fmla="*/ 2491051 w 3722771"/>
                  <a:gd name="connsiteY15" fmla="*/ 3699625 h 3996061"/>
                  <a:gd name="connsiteX16" fmla="*/ 2329891 w 3722771"/>
                  <a:gd name="connsiteY16" fmla="*/ 3963884 h 3996061"/>
                  <a:gd name="connsiteX17" fmla="*/ 2324592 w 3722771"/>
                  <a:gd name="connsiteY17" fmla="*/ 3996061 h 3996061"/>
                  <a:gd name="connsiteX18" fmla="*/ 737402 w 3722771"/>
                  <a:gd name="connsiteY18" fmla="*/ 3600330 h 3996061"/>
                  <a:gd name="connsiteX19" fmla="*/ 738619 w 3722771"/>
                  <a:gd name="connsiteY19" fmla="*/ 3593526 h 3996061"/>
                  <a:gd name="connsiteX20" fmla="*/ 775851 w 3722771"/>
                  <a:gd name="connsiteY20" fmla="*/ 3217065 h 3996061"/>
                  <a:gd name="connsiteX21" fmla="*/ 614692 w 3722771"/>
                  <a:gd name="connsiteY21" fmla="*/ 2872380 h 3996061"/>
                  <a:gd name="connsiteX22" fmla="*/ 142724 w 3722771"/>
                  <a:gd name="connsiteY22" fmla="*/ 2183009 h 3996061"/>
                  <a:gd name="connsiteX23" fmla="*/ 119701 w 3722771"/>
                  <a:gd name="connsiteY23" fmla="*/ 2114071 h 3996061"/>
                  <a:gd name="connsiteX24" fmla="*/ 96678 w 3722771"/>
                  <a:gd name="connsiteY24" fmla="*/ 884693 h 3996061"/>
                  <a:gd name="connsiteX25" fmla="*/ 1593161 w 3722771"/>
                  <a:gd name="connsiteY25" fmla="*/ 0 h 399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722771" h="3996061">
                    <a:moveTo>
                      <a:pt x="1593161" y="0"/>
                    </a:moveTo>
                    <a:cubicBezTo>
                      <a:pt x="2111175" y="0"/>
                      <a:pt x="2801859" y="172343"/>
                      <a:pt x="3181736" y="965120"/>
                    </a:cubicBezTo>
                    <a:cubicBezTo>
                      <a:pt x="3181736" y="965120"/>
                      <a:pt x="3365918" y="1413211"/>
                      <a:pt x="3354407" y="1643001"/>
                    </a:cubicBezTo>
                    <a:cubicBezTo>
                      <a:pt x="3354407" y="1643001"/>
                      <a:pt x="3193247" y="1780876"/>
                      <a:pt x="3342895" y="1941729"/>
                    </a:cubicBezTo>
                    <a:cubicBezTo>
                      <a:pt x="3469521" y="2091093"/>
                      <a:pt x="3711260" y="2424288"/>
                      <a:pt x="3711260" y="2424288"/>
                    </a:cubicBezTo>
                    <a:cubicBezTo>
                      <a:pt x="3711260" y="2424288"/>
                      <a:pt x="3757306" y="2516205"/>
                      <a:pt x="3665215" y="2562163"/>
                    </a:cubicBezTo>
                    <a:cubicBezTo>
                      <a:pt x="3573124" y="2596631"/>
                      <a:pt x="3515567" y="2596631"/>
                      <a:pt x="3458010" y="2642589"/>
                    </a:cubicBezTo>
                    <a:cubicBezTo>
                      <a:pt x="3400452" y="2688547"/>
                      <a:pt x="3388941" y="2723016"/>
                      <a:pt x="3458010" y="2780464"/>
                    </a:cubicBezTo>
                    <a:cubicBezTo>
                      <a:pt x="3515567" y="2837911"/>
                      <a:pt x="3492544" y="2929827"/>
                      <a:pt x="3446498" y="2952806"/>
                    </a:cubicBezTo>
                    <a:cubicBezTo>
                      <a:pt x="3400452" y="2987275"/>
                      <a:pt x="3377430" y="2998764"/>
                      <a:pt x="3377430" y="2998764"/>
                    </a:cubicBezTo>
                    <a:cubicBezTo>
                      <a:pt x="3377430" y="2998764"/>
                      <a:pt x="3481032" y="3067701"/>
                      <a:pt x="3388941" y="3148128"/>
                    </a:cubicBezTo>
                    <a:cubicBezTo>
                      <a:pt x="3296850" y="3228555"/>
                      <a:pt x="3308361" y="3274513"/>
                      <a:pt x="3319873" y="3331960"/>
                    </a:cubicBezTo>
                    <a:cubicBezTo>
                      <a:pt x="3331384" y="3377918"/>
                      <a:pt x="3377430" y="3458345"/>
                      <a:pt x="3342895" y="3527282"/>
                    </a:cubicBezTo>
                    <a:cubicBezTo>
                      <a:pt x="3308361" y="3596219"/>
                      <a:pt x="3239293" y="3653667"/>
                      <a:pt x="3066622" y="3676646"/>
                    </a:cubicBezTo>
                    <a:cubicBezTo>
                      <a:pt x="3066622" y="3676646"/>
                      <a:pt x="2675234" y="3653667"/>
                      <a:pt x="2583142" y="3676646"/>
                    </a:cubicBezTo>
                    <a:cubicBezTo>
                      <a:pt x="2491051" y="3688135"/>
                      <a:pt x="2491051" y="3699625"/>
                      <a:pt x="2491051" y="3699625"/>
                    </a:cubicBezTo>
                    <a:cubicBezTo>
                      <a:pt x="2491051" y="3699625"/>
                      <a:pt x="2364426" y="3757073"/>
                      <a:pt x="2329891" y="3963884"/>
                    </a:cubicBezTo>
                    <a:lnTo>
                      <a:pt x="2324592" y="3996061"/>
                    </a:lnTo>
                    <a:lnTo>
                      <a:pt x="737402" y="3600330"/>
                    </a:lnTo>
                    <a:lnTo>
                      <a:pt x="738619" y="3593526"/>
                    </a:lnTo>
                    <a:cubicBezTo>
                      <a:pt x="754268" y="3503585"/>
                      <a:pt x="784485" y="3311854"/>
                      <a:pt x="775851" y="3217065"/>
                    </a:cubicBezTo>
                    <a:cubicBezTo>
                      <a:pt x="752829" y="3102170"/>
                      <a:pt x="764340" y="3079191"/>
                      <a:pt x="614692" y="2872380"/>
                    </a:cubicBezTo>
                    <a:cubicBezTo>
                      <a:pt x="453532" y="2654079"/>
                      <a:pt x="188770" y="2286414"/>
                      <a:pt x="142724" y="2183009"/>
                    </a:cubicBezTo>
                    <a:cubicBezTo>
                      <a:pt x="142724" y="2171519"/>
                      <a:pt x="119701" y="2114071"/>
                      <a:pt x="119701" y="2114071"/>
                    </a:cubicBezTo>
                    <a:cubicBezTo>
                      <a:pt x="119701" y="2114071"/>
                      <a:pt x="-133550" y="1516617"/>
                      <a:pt x="96678" y="884693"/>
                    </a:cubicBezTo>
                    <a:cubicBezTo>
                      <a:pt x="326906" y="252769"/>
                      <a:pt x="1075148" y="0"/>
                      <a:pt x="1593161" y="0"/>
                    </a:cubicBezTo>
                    <a:close/>
                  </a:path>
                </a:pathLst>
              </a:custGeom>
              <a:noFill/>
              <a:ln w="19050">
                <a:gradFill flip="none" rotWithShape="1">
                  <a:gsLst>
                    <a:gs pos="0">
                      <a:schemeClr val="bg1"/>
                    </a:gs>
                    <a:gs pos="100000">
                      <a:schemeClr val="bg1">
                        <a:lumMod val="85000"/>
                      </a:schemeClr>
                    </a:gs>
                  </a:gsLst>
                  <a:lin ang="2700000" scaled="1"/>
                  <a:tileRect/>
                </a:gradFill>
              </a:ln>
              <a:effectLst/>
            </p:spPr>
            <p:txBody>
              <a:bodyPr vert="horz" wrap="square" lIns="91440" tIns="45720" rIns="91440" bIns="45720" numCol="1" anchor="t" anchorCtr="0" compatLnSpc="1">
                <a:prstTxWarp prst="textNoShape">
                  <a:avLst/>
                </a:prstTxWarp>
                <a:noAutofit/>
              </a:bodyPr>
              <a:lstStyle/>
              <a:p>
                <a:endParaRPr lang="zh-CN" altLang="en-US" sz="1351">
                  <a:cs typeface="+mn-ea"/>
                  <a:sym typeface="+mn-lt"/>
                </a:endParaRPr>
              </a:p>
            </p:txBody>
          </p:sp>
          <p:pic>
            <p:nvPicPr>
              <p:cNvPr id="17" name="图片 16">
                <a:extLst>
                  <a:ext uri="{FF2B5EF4-FFF2-40B4-BE49-F238E27FC236}">
                    <a16:creationId xmlns:a16="http://schemas.microsoft.com/office/drawing/2014/main" id="{E4EBFFF1-C136-4A9C-8340-8C9EA3B0EC24}"/>
                  </a:ext>
                </a:extLst>
              </p:cNvPr>
              <p:cNvPicPr>
                <a:picLocks noChangeAspect="1"/>
              </p:cNvPicPr>
              <p:nvPr/>
            </p:nvPicPr>
            <p:blipFill rotWithShape="1">
              <a:blip r:embed="rId2"/>
              <a:srcRect t="55896"/>
              <a:stretch/>
            </p:blipFill>
            <p:spPr>
              <a:xfrm>
                <a:off x="6548437" y="1819933"/>
                <a:ext cx="1756297" cy="180150"/>
              </a:xfrm>
              <a:prstGeom prst="rect">
                <a:avLst/>
              </a:prstGeom>
            </p:spPr>
          </p:pic>
          <p:pic>
            <p:nvPicPr>
              <p:cNvPr id="18" name="图片 17">
                <a:extLst>
                  <a:ext uri="{FF2B5EF4-FFF2-40B4-BE49-F238E27FC236}">
                    <a16:creationId xmlns:a16="http://schemas.microsoft.com/office/drawing/2014/main" id="{19941BC0-AFE4-4C1A-9240-4968DA0E5FA0}"/>
                  </a:ext>
                </a:extLst>
              </p:cNvPr>
              <p:cNvPicPr>
                <a:picLocks noChangeAspect="1"/>
              </p:cNvPicPr>
              <p:nvPr/>
            </p:nvPicPr>
            <p:blipFill rotWithShape="1">
              <a:blip r:embed="rId2"/>
              <a:srcRect t="55896"/>
              <a:stretch/>
            </p:blipFill>
            <p:spPr>
              <a:xfrm>
                <a:off x="6781802" y="3800352"/>
                <a:ext cx="1756297" cy="180150"/>
              </a:xfrm>
              <a:prstGeom prst="rect">
                <a:avLst/>
              </a:prstGeom>
            </p:spPr>
          </p:pic>
          <p:pic>
            <p:nvPicPr>
              <p:cNvPr id="19" name="图片 18">
                <a:extLst>
                  <a:ext uri="{FF2B5EF4-FFF2-40B4-BE49-F238E27FC236}">
                    <a16:creationId xmlns:a16="http://schemas.microsoft.com/office/drawing/2014/main" id="{D0AD47F0-69A0-4F5F-B486-F2EECF4F6CE6}"/>
                  </a:ext>
                </a:extLst>
              </p:cNvPr>
              <p:cNvPicPr>
                <a:picLocks noChangeAspect="1"/>
              </p:cNvPicPr>
              <p:nvPr/>
            </p:nvPicPr>
            <p:blipFill rotWithShape="1">
              <a:blip r:embed="rId2"/>
              <a:srcRect t="55896"/>
              <a:stretch/>
            </p:blipFill>
            <p:spPr>
              <a:xfrm flipH="1">
                <a:off x="5124763" y="2810897"/>
                <a:ext cx="1756297" cy="180150"/>
              </a:xfrm>
              <a:prstGeom prst="rect">
                <a:avLst/>
              </a:prstGeom>
            </p:spPr>
          </p:pic>
        </p:grpSp>
        <p:sp>
          <p:nvSpPr>
            <p:cNvPr id="10" name="梯形 9">
              <a:extLst>
                <a:ext uri="{FF2B5EF4-FFF2-40B4-BE49-F238E27FC236}">
                  <a16:creationId xmlns:a16="http://schemas.microsoft.com/office/drawing/2014/main" id="{F7E97E43-70B0-4BBC-9FE4-94CCB5898502}"/>
                </a:ext>
              </a:extLst>
            </p:cNvPr>
            <p:cNvSpPr/>
            <p:nvPr/>
          </p:nvSpPr>
          <p:spPr>
            <a:xfrm>
              <a:off x="4710739" y="4931426"/>
              <a:ext cx="2828298" cy="834740"/>
            </a:xfrm>
            <a:custGeom>
              <a:avLst/>
              <a:gdLst>
                <a:gd name="connsiteX0" fmla="*/ 0 w 2585411"/>
                <a:gd name="connsiteY0" fmla="*/ 1162050 h 1162050"/>
                <a:gd name="connsiteX1" fmla="*/ 747709 w 2585411"/>
                <a:gd name="connsiteY1" fmla="*/ 0 h 1162050"/>
                <a:gd name="connsiteX2" fmla="*/ 1837702 w 2585411"/>
                <a:gd name="connsiteY2" fmla="*/ 0 h 1162050"/>
                <a:gd name="connsiteX3" fmla="*/ 2585411 w 2585411"/>
                <a:gd name="connsiteY3" fmla="*/ 1162050 h 1162050"/>
                <a:gd name="connsiteX4" fmla="*/ 0 w 2585411"/>
                <a:gd name="connsiteY4" fmla="*/ 1162050 h 1162050"/>
                <a:gd name="connsiteX0" fmla="*/ 0 w 2585411"/>
                <a:gd name="connsiteY0" fmla="*/ 1214438 h 1214438"/>
                <a:gd name="connsiteX1" fmla="*/ 314322 w 2585411"/>
                <a:gd name="connsiteY1" fmla="*/ 0 h 1214438"/>
                <a:gd name="connsiteX2" fmla="*/ 1837702 w 2585411"/>
                <a:gd name="connsiteY2" fmla="*/ 52388 h 1214438"/>
                <a:gd name="connsiteX3" fmla="*/ 2585411 w 2585411"/>
                <a:gd name="connsiteY3" fmla="*/ 1214438 h 1214438"/>
                <a:gd name="connsiteX4" fmla="*/ 0 w 2585411"/>
                <a:gd name="connsiteY4" fmla="*/ 1214438 h 1214438"/>
                <a:gd name="connsiteX0" fmla="*/ 0 w 2952123"/>
                <a:gd name="connsiteY0" fmla="*/ 1214438 h 1223963"/>
                <a:gd name="connsiteX1" fmla="*/ 314322 w 2952123"/>
                <a:gd name="connsiteY1" fmla="*/ 0 h 1223963"/>
                <a:gd name="connsiteX2" fmla="*/ 1837702 w 2952123"/>
                <a:gd name="connsiteY2" fmla="*/ 52388 h 1223963"/>
                <a:gd name="connsiteX3" fmla="*/ 2952123 w 2952123"/>
                <a:gd name="connsiteY3" fmla="*/ 1223963 h 1223963"/>
                <a:gd name="connsiteX4" fmla="*/ 0 w 2952123"/>
                <a:gd name="connsiteY4" fmla="*/ 1214438 h 1223963"/>
                <a:gd name="connsiteX0" fmla="*/ 0 w 2828298"/>
                <a:gd name="connsiteY0" fmla="*/ 1214438 h 1228726"/>
                <a:gd name="connsiteX1" fmla="*/ 314322 w 2828298"/>
                <a:gd name="connsiteY1" fmla="*/ 0 h 1228726"/>
                <a:gd name="connsiteX2" fmla="*/ 1837702 w 2828298"/>
                <a:gd name="connsiteY2" fmla="*/ 52388 h 1228726"/>
                <a:gd name="connsiteX3" fmla="*/ 2828298 w 2828298"/>
                <a:gd name="connsiteY3" fmla="*/ 1228726 h 1228726"/>
                <a:gd name="connsiteX4" fmla="*/ 0 w 2828298"/>
                <a:gd name="connsiteY4" fmla="*/ 1214438 h 1228726"/>
                <a:gd name="connsiteX0" fmla="*/ 0 w 2828298"/>
                <a:gd name="connsiteY0" fmla="*/ 1214438 h 1228726"/>
                <a:gd name="connsiteX1" fmla="*/ 314322 w 2828298"/>
                <a:gd name="connsiteY1" fmla="*/ 0 h 1228726"/>
                <a:gd name="connsiteX2" fmla="*/ 1661490 w 2828298"/>
                <a:gd name="connsiteY2" fmla="*/ 28575 h 1228726"/>
                <a:gd name="connsiteX3" fmla="*/ 2828298 w 2828298"/>
                <a:gd name="connsiteY3" fmla="*/ 1228726 h 1228726"/>
                <a:gd name="connsiteX4" fmla="*/ 0 w 2828298"/>
                <a:gd name="connsiteY4" fmla="*/ 1214438 h 1228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8298" h="1228726">
                  <a:moveTo>
                    <a:pt x="0" y="1214438"/>
                  </a:moveTo>
                  <a:lnTo>
                    <a:pt x="314322" y="0"/>
                  </a:lnTo>
                  <a:lnTo>
                    <a:pt x="1661490" y="28575"/>
                  </a:lnTo>
                  <a:lnTo>
                    <a:pt x="2828298" y="1228726"/>
                  </a:lnTo>
                  <a:lnTo>
                    <a:pt x="0" y="1214438"/>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sp>
          <p:nvSpPr>
            <p:cNvPr id="11" name="圆角矩形 7">
              <a:extLst>
                <a:ext uri="{FF2B5EF4-FFF2-40B4-BE49-F238E27FC236}">
                  <a16:creationId xmlns:a16="http://schemas.microsoft.com/office/drawing/2014/main" id="{350E1BCF-39BA-40D6-BAB1-77D8B17ACD09}"/>
                </a:ext>
              </a:extLst>
            </p:cNvPr>
            <p:cNvSpPr/>
            <p:nvPr/>
          </p:nvSpPr>
          <p:spPr>
            <a:xfrm rot="840000">
              <a:off x="4969183" y="4794126"/>
              <a:ext cx="2008760" cy="542868"/>
            </a:xfrm>
            <a:custGeom>
              <a:avLst/>
              <a:gdLst>
                <a:gd name="connsiteX0" fmla="*/ 0 w 1866493"/>
                <a:gd name="connsiteY0" fmla="*/ 77263 h 563919"/>
                <a:gd name="connsiteX1" fmla="*/ 77263 w 1866493"/>
                <a:gd name="connsiteY1" fmla="*/ 0 h 563919"/>
                <a:gd name="connsiteX2" fmla="*/ 1789230 w 1866493"/>
                <a:gd name="connsiteY2" fmla="*/ 0 h 563919"/>
                <a:gd name="connsiteX3" fmla="*/ 1866493 w 1866493"/>
                <a:gd name="connsiteY3" fmla="*/ 77263 h 563919"/>
                <a:gd name="connsiteX4" fmla="*/ 1866493 w 1866493"/>
                <a:gd name="connsiteY4" fmla="*/ 486656 h 563919"/>
                <a:gd name="connsiteX5" fmla="*/ 1789230 w 1866493"/>
                <a:gd name="connsiteY5" fmla="*/ 563919 h 563919"/>
                <a:gd name="connsiteX6" fmla="*/ 77263 w 1866493"/>
                <a:gd name="connsiteY6" fmla="*/ 563919 h 563919"/>
                <a:gd name="connsiteX7" fmla="*/ 0 w 1866493"/>
                <a:gd name="connsiteY7" fmla="*/ 486656 h 563919"/>
                <a:gd name="connsiteX8" fmla="*/ 0 w 1866493"/>
                <a:gd name="connsiteY8" fmla="*/ 77263 h 563919"/>
                <a:gd name="connsiteX0" fmla="*/ 0 w 1971599"/>
                <a:gd name="connsiteY0" fmla="*/ 77263 h 563919"/>
                <a:gd name="connsiteX1" fmla="*/ 77263 w 1971599"/>
                <a:gd name="connsiteY1" fmla="*/ 0 h 563919"/>
                <a:gd name="connsiteX2" fmla="*/ 1789230 w 1971599"/>
                <a:gd name="connsiteY2" fmla="*/ 0 h 563919"/>
                <a:gd name="connsiteX3" fmla="*/ 1866493 w 1971599"/>
                <a:gd name="connsiteY3" fmla="*/ 77263 h 563919"/>
                <a:gd name="connsiteX4" fmla="*/ 1971599 w 1971599"/>
                <a:gd name="connsiteY4" fmla="*/ 494808 h 563919"/>
                <a:gd name="connsiteX5" fmla="*/ 1789230 w 1971599"/>
                <a:gd name="connsiteY5" fmla="*/ 563919 h 563919"/>
                <a:gd name="connsiteX6" fmla="*/ 77263 w 1971599"/>
                <a:gd name="connsiteY6" fmla="*/ 563919 h 563919"/>
                <a:gd name="connsiteX7" fmla="*/ 0 w 1971599"/>
                <a:gd name="connsiteY7" fmla="*/ 486656 h 563919"/>
                <a:gd name="connsiteX8" fmla="*/ 0 w 1971599"/>
                <a:gd name="connsiteY8" fmla="*/ 77263 h 563919"/>
                <a:gd name="connsiteX0" fmla="*/ 0 w 1973603"/>
                <a:gd name="connsiteY0" fmla="*/ 77263 h 563919"/>
                <a:gd name="connsiteX1" fmla="*/ 77263 w 1973603"/>
                <a:gd name="connsiteY1" fmla="*/ 0 h 563919"/>
                <a:gd name="connsiteX2" fmla="*/ 1789230 w 1973603"/>
                <a:gd name="connsiteY2" fmla="*/ 0 h 563919"/>
                <a:gd name="connsiteX3" fmla="*/ 1866493 w 1973603"/>
                <a:gd name="connsiteY3" fmla="*/ 77263 h 563919"/>
                <a:gd name="connsiteX4" fmla="*/ 1911357 w 1973603"/>
                <a:gd name="connsiteY4" fmla="*/ 197030 h 563919"/>
                <a:gd name="connsiteX5" fmla="*/ 1971599 w 1973603"/>
                <a:gd name="connsiteY5" fmla="*/ 494808 h 563919"/>
                <a:gd name="connsiteX6" fmla="*/ 1789230 w 1973603"/>
                <a:gd name="connsiteY6" fmla="*/ 563919 h 563919"/>
                <a:gd name="connsiteX7" fmla="*/ 77263 w 1973603"/>
                <a:gd name="connsiteY7" fmla="*/ 563919 h 563919"/>
                <a:gd name="connsiteX8" fmla="*/ 0 w 1973603"/>
                <a:gd name="connsiteY8" fmla="*/ 486656 h 563919"/>
                <a:gd name="connsiteX9" fmla="*/ 0 w 1973603"/>
                <a:gd name="connsiteY9" fmla="*/ 77263 h 563919"/>
                <a:gd name="connsiteX0" fmla="*/ 0 w 1961713"/>
                <a:gd name="connsiteY0" fmla="*/ 77263 h 563919"/>
                <a:gd name="connsiteX1" fmla="*/ 77263 w 1961713"/>
                <a:gd name="connsiteY1" fmla="*/ 0 h 563919"/>
                <a:gd name="connsiteX2" fmla="*/ 1789230 w 1961713"/>
                <a:gd name="connsiteY2" fmla="*/ 0 h 563919"/>
                <a:gd name="connsiteX3" fmla="*/ 1866493 w 1961713"/>
                <a:gd name="connsiteY3" fmla="*/ 77263 h 563919"/>
                <a:gd name="connsiteX4" fmla="*/ 1911357 w 1961713"/>
                <a:gd name="connsiteY4" fmla="*/ 197030 h 563919"/>
                <a:gd name="connsiteX5" fmla="*/ 1789230 w 1961713"/>
                <a:gd name="connsiteY5" fmla="*/ 563919 h 563919"/>
                <a:gd name="connsiteX6" fmla="*/ 77263 w 1961713"/>
                <a:gd name="connsiteY6" fmla="*/ 563919 h 563919"/>
                <a:gd name="connsiteX7" fmla="*/ 0 w 1961713"/>
                <a:gd name="connsiteY7" fmla="*/ 486656 h 563919"/>
                <a:gd name="connsiteX8" fmla="*/ 0 w 1961713"/>
                <a:gd name="connsiteY8" fmla="*/ 77263 h 563919"/>
                <a:gd name="connsiteX0" fmla="*/ 0 w 2066364"/>
                <a:gd name="connsiteY0" fmla="*/ 77263 h 565554"/>
                <a:gd name="connsiteX1" fmla="*/ 77263 w 2066364"/>
                <a:gd name="connsiteY1" fmla="*/ 0 h 565554"/>
                <a:gd name="connsiteX2" fmla="*/ 1789230 w 2066364"/>
                <a:gd name="connsiteY2" fmla="*/ 0 h 565554"/>
                <a:gd name="connsiteX3" fmla="*/ 1866493 w 2066364"/>
                <a:gd name="connsiteY3" fmla="*/ 77263 h 565554"/>
                <a:gd name="connsiteX4" fmla="*/ 1911357 w 2066364"/>
                <a:gd name="connsiteY4" fmla="*/ 197030 h 565554"/>
                <a:gd name="connsiteX5" fmla="*/ 1940159 w 2066364"/>
                <a:gd name="connsiteY5" fmla="*/ 565554 h 565554"/>
                <a:gd name="connsiteX6" fmla="*/ 77263 w 2066364"/>
                <a:gd name="connsiteY6" fmla="*/ 563919 h 565554"/>
                <a:gd name="connsiteX7" fmla="*/ 0 w 2066364"/>
                <a:gd name="connsiteY7" fmla="*/ 486656 h 565554"/>
                <a:gd name="connsiteX8" fmla="*/ 0 w 2066364"/>
                <a:gd name="connsiteY8" fmla="*/ 77263 h 565554"/>
                <a:gd name="connsiteX0" fmla="*/ 0 w 1941289"/>
                <a:gd name="connsiteY0" fmla="*/ 77263 h 565554"/>
                <a:gd name="connsiteX1" fmla="*/ 77263 w 1941289"/>
                <a:gd name="connsiteY1" fmla="*/ 0 h 565554"/>
                <a:gd name="connsiteX2" fmla="*/ 1789230 w 1941289"/>
                <a:gd name="connsiteY2" fmla="*/ 0 h 565554"/>
                <a:gd name="connsiteX3" fmla="*/ 1866493 w 1941289"/>
                <a:gd name="connsiteY3" fmla="*/ 77263 h 565554"/>
                <a:gd name="connsiteX4" fmla="*/ 1911357 w 1941289"/>
                <a:gd name="connsiteY4" fmla="*/ 197030 h 565554"/>
                <a:gd name="connsiteX5" fmla="*/ 1940159 w 1941289"/>
                <a:gd name="connsiteY5" fmla="*/ 565554 h 565554"/>
                <a:gd name="connsiteX6" fmla="*/ 77263 w 1941289"/>
                <a:gd name="connsiteY6" fmla="*/ 563919 h 565554"/>
                <a:gd name="connsiteX7" fmla="*/ 0 w 1941289"/>
                <a:gd name="connsiteY7" fmla="*/ 486656 h 565554"/>
                <a:gd name="connsiteX8" fmla="*/ 0 w 1941289"/>
                <a:gd name="connsiteY8" fmla="*/ 77263 h 565554"/>
                <a:gd name="connsiteX0" fmla="*/ 0 w 2060516"/>
                <a:gd name="connsiteY0" fmla="*/ 77263 h 565554"/>
                <a:gd name="connsiteX1" fmla="*/ 77263 w 2060516"/>
                <a:gd name="connsiteY1" fmla="*/ 0 h 565554"/>
                <a:gd name="connsiteX2" fmla="*/ 1789230 w 2060516"/>
                <a:gd name="connsiteY2" fmla="*/ 0 h 565554"/>
                <a:gd name="connsiteX3" fmla="*/ 1866493 w 2060516"/>
                <a:gd name="connsiteY3" fmla="*/ 77263 h 565554"/>
                <a:gd name="connsiteX4" fmla="*/ 1940159 w 2060516"/>
                <a:gd name="connsiteY4" fmla="*/ 565554 h 565554"/>
                <a:gd name="connsiteX5" fmla="*/ 77263 w 2060516"/>
                <a:gd name="connsiteY5" fmla="*/ 563919 h 565554"/>
                <a:gd name="connsiteX6" fmla="*/ 0 w 2060516"/>
                <a:gd name="connsiteY6" fmla="*/ 486656 h 565554"/>
                <a:gd name="connsiteX7" fmla="*/ 0 w 2060516"/>
                <a:gd name="connsiteY7" fmla="*/ 77263 h 565554"/>
                <a:gd name="connsiteX0" fmla="*/ 0 w 1940159"/>
                <a:gd name="connsiteY0" fmla="*/ 77263 h 565554"/>
                <a:gd name="connsiteX1" fmla="*/ 77263 w 1940159"/>
                <a:gd name="connsiteY1" fmla="*/ 0 h 565554"/>
                <a:gd name="connsiteX2" fmla="*/ 1789230 w 1940159"/>
                <a:gd name="connsiteY2" fmla="*/ 0 h 565554"/>
                <a:gd name="connsiteX3" fmla="*/ 1866493 w 1940159"/>
                <a:gd name="connsiteY3" fmla="*/ 77263 h 565554"/>
                <a:gd name="connsiteX4" fmla="*/ 1940159 w 1940159"/>
                <a:gd name="connsiteY4" fmla="*/ 565554 h 565554"/>
                <a:gd name="connsiteX5" fmla="*/ 77263 w 1940159"/>
                <a:gd name="connsiteY5" fmla="*/ 563919 h 565554"/>
                <a:gd name="connsiteX6" fmla="*/ 0 w 1940159"/>
                <a:gd name="connsiteY6" fmla="*/ 486656 h 565554"/>
                <a:gd name="connsiteX7" fmla="*/ 0 w 1940159"/>
                <a:gd name="connsiteY7" fmla="*/ 77263 h 565554"/>
                <a:gd name="connsiteX0" fmla="*/ 0 w 1996371"/>
                <a:gd name="connsiteY0" fmla="*/ 77263 h 567899"/>
                <a:gd name="connsiteX1" fmla="*/ 77263 w 1996371"/>
                <a:gd name="connsiteY1" fmla="*/ 0 h 567899"/>
                <a:gd name="connsiteX2" fmla="*/ 1789230 w 1996371"/>
                <a:gd name="connsiteY2" fmla="*/ 0 h 567899"/>
                <a:gd name="connsiteX3" fmla="*/ 1866493 w 1996371"/>
                <a:gd name="connsiteY3" fmla="*/ 77263 h 567899"/>
                <a:gd name="connsiteX4" fmla="*/ 1996371 w 1996371"/>
                <a:gd name="connsiteY4" fmla="*/ 567899 h 567899"/>
                <a:gd name="connsiteX5" fmla="*/ 77263 w 1996371"/>
                <a:gd name="connsiteY5" fmla="*/ 563919 h 567899"/>
                <a:gd name="connsiteX6" fmla="*/ 0 w 1996371"/>
                <a:gd name="connsiteY6" fmla="*/ 486656 h 567899"/>
                <a:gd name="connsiteX7" fmla="*/ 0 w 1996371"/>
                <a:gd name="connsiteY7" fmla="*/ 77263 h 567899"/>
                <a:gd name="connsiteX0" fmla="*/ 0 w 1996371"/>
                <a:gd name="connsiteY0" fmla="*/ 77263 h 567899"/>
                <a:gd name="connsiteX1" fmla="*/ 77263 w 1996371"/>
                <a:gd name="connsiteY1" fmla="*/ 0 h 567899"/>
                <a:gd name="connsiteX2" fmla="*/ 1789230 w 1996371"/>
                <a:gd name="connsiteY2" fmla="*/ 0 h 567899"/>
                <a:gd name="connsiteX3" fmla="*/ 1866493 w 1996371"/>
                <a:gd name="connsiteY3" fmla="*/ 77263 h 567899"/>
                <a:gd name="connsiteX4" fmla="*/ 1996371 w 1996371"/>
                <a:gd name="connsiteY4" fmla="*/ 567899 h 567899"/>
                <a:gd name="connsiteX5" fmla="*/ 77263 w 1996371"/>
                <a:gd name="connsiteY5" fmla="*/ 563919 h 567899"/>
                <a:gd name="connsiteX6" fmla="*/ 0 w 1996371"/>
                <a:gd name="connsiteY6" fmla="*/ 486656 h 567899"/>
                <a:gd name="connsiteX7" fmla="*/ 0 w 1996371"/>
                <a:gd name="connsiteY7" fmla="*/ 77263 h 567899"/>
                <a:gd name="connsiteX0" fmla="*/ 0 w 1996371"/>
                <a:gd name="connsiteY0" fmla="*/ 77263 h 567899"/>
                <a:gd name="connsiteX1" fmla="*/ 77263 w 1996371"/>
                <a:gd name="connsiteY1" fmla="*/ 0 h 567899"/>
                <a:gd name="connsiteX2" fmla="*/ 1789230 w 1996371"/>
                <a:gd name="connsiteY2" fmla="*/ 0 h 567899"/>
                <a:gd name="connsiteX3" fmla="*/ 1866493 w 1996371"/>
                <a:gd name="connsiteY3" fmla="*/ 77263 h 567899"/>
                <a:gd name="connsiteX4" fmla="*/ 1996371 w 1996371"/>
                <a:gd name="connsiteY4" fmla="*/ 567899 h 567899"/>
                <a:gd name="connsiteX5" fmla="*/ 0 w 1996371"/>
                <a:gd name="connsiteY5" fmla="*/ 486656 h 567899"/>
                <a:gd name="connsiteX6" fmla="*/ 0 w 1996371"/>
                <a:gd name="connsiteY6" fmla="*/ 77263 h 567899"/>
                <a:gd name="connsiteX0" fmla="*/ 2346 w 1998717"/>
                <a:gd name="connsiteY0" fmla="*/ 77263 h 567899"/>
                <a:gd name="connsiteX1" fmla="*/ 79609 w 1998717"/>
                <a:gd name="connsiteY1" fmla="*/ 0 h 567899"/>
                <a:gd name="connsiteX2" fmla="*/ 1791576 w 1998717"/>
                <a:gd name="connsiteY2" fmla="*/ 0 h 567899"/>
                <a:gd name="connsiteX3" fmla="*/ 1868839 w 1998717"/>
                <a:gd name="connsiteY3" fmla="*/ 77263 h 567899"/>
                <a:gd name="connsiteX4" fmla="*/ 1998717 w 1998717"/>
                <a:gd name="connsiteY4" fmla="*/ 567899 h 567899"/>
                <a:gd name="connsiteX5" fmla="*/ 0 w 1998717"/>
                <a:gd name="connsiteY5" fmla="*/ 542868 h 567899"/>
                <a:gd name="connsiteX6" fmla="*/ 2346 w 1998717"/>
                <a:gd name="connsiteY6" fmla="*/ 77263 h 567899"/>
                <a:gd name="connsiteX0" fmla="*/ 2346 w 2008760"/>
                <a:gd name="connsiteY0" fmla="*/ 77263 h 542868"/>
                <a:gd name="connsiteX1" fmla="*/ 79609 w 2008760"/>
                <a:gd name="connsiteY1" fmla="*/ 0 h 542868"/>
                <a:gd name="connsiteX2" fmla="*/ 1791576 w 2008760"/>
                <a:gd name="connsiteY2" fmla="*/ 0 h 542868"/>
                <a:gd name="connsiteX3" fmla="*/ 1868839 w 2008760"/>
                <a:gd name="connsiteY3" fmla="*/ 77263 h 542868"/>
                <a:gd name="connsiteX4" fmla="*/ 2008760 w 2008760"/>
                <a:gd name="connsiteY4" fmla="*/ 516312 h 542868"/>
                <a:gd name="connsiteX5" fmla="*/ 0 w 2008760"/>
                <a:gd name="connsiteY5" fmla="*/ 542868 h 542868"/>
                <a:gd name="connsiteX6" fmla="*/ 2346 w 2008760"/>
                <a:gd name="connsiteY6" fmla="*/ 77263 h 54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760" h="542868">
                  <a:moveTo>
                    <a:pt x="2346" y="77263"/>
                  </a:moveTo>
                  <a:cubicBezTo>
                    <a:pt x="2346" y="34592"/>
                    <a:pt x="36938" y="0"/>
                    <a:pt x="79609" y="0"/>
                  </a:cubicBezTo>
                  <a:lnTo>
                    <a:pt x="1791576" y="0"/>
                  </a:lnTo>
                  <a:cubicBezTo>
                    <a:pt x="1834247" y="0"/>
                    <a:pt x="1868839" y="34592"/>
                    <a:pt x="1868839" y="77263"/>
                  </a:cubicBezTo>
                  <a:cubicBezTo>
                    <a:pt x="1893994" y="171522"/>
                    <a:pt x="1961259" y="361060"/>
                    <a:pt x="2008760" y="516312"/>
                  </a:cubicBezTo>
                  <a:lnTo>
                    <a:pt x="0" y="542868"/>
                  </a:lnTo>
                  <a:lnTo>
                    <a:pt x="2346" y="77263"/>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cs typeface="+mn-ea"/>
                <a:sym typeface="+mn-lt"/>
              </a:endParaRPr>
            </a:p>
          </p:txBody>
        </p:sp>
      </p:grpSp>
      <p:sp>
        <p:nvSpPr>
          <p:cNvPr id="20" name="文本框 19">
            <a:extLst>
              <a:ext uri="{FF2B5EF4-FFF2-40B4-BE49-F238E27FC236}">
                <a16:creationId xmlns:a16="http://schemas.microsoft.com/office/drawing/2014/main" id="{CFB4CAC6-7D4B-46C9-AC52-338366BF2E31}"/>
              </a:ext>
            </a:extLst>
          </p:cNvPr>
          <p:cNvSpPr txBox="1"/>
          <p:nvPr/>
        </p:nvSpPr>
        <p:spPr>
          <a:xfrm>
            <a:off x="5343277" y="1759787"/>
            <a:ext cx="1780467" cy="300210"/>
          </a:xfrm>
          <a:prstGeom prst="rect">
            <a:avLst/>
          </a:prstGeom>
          <a:noFill/>
        </p:spPr>
        <p:txBody>
          <a:bodyPr wrap="square" rtlCol="0">
            <a:spAutoFit/>
          </a:bodyPr>
          <a:lstStyle/>
          <a:p>
            <a:r>
              <a:rPr lang="en-US" altLang="zh-CN" sz="1351">
                <a:solidFill>
                  <a:schemeClr val="bg1">
                    <a:lumMod val="65000"/>
                  </a:schemeClr>
                </a:solidFill>
                <a:cs typeface="+mn-ea"/>
                <a:sym typeface="+mn-lt"/>
              </a:rPr>
              <a:t>Assumption 1</a:t>
            </a:r>
            <a:endParaRPr lang="zh-CN" altLang="en-US" sz="1351">
              <a:solidFill>
                <a:schemeClr val="bg1">
                  <a:lumMod val="65000"/>
                </a:schemeClr>
              </a:solidFill>
              <a:cs typeface="+mn-ea"/>
              <a:sym typeface="+mn-lt"/>
            </a:endParaRPr>
          </a:p>
        </p:txBody>
      </p:sp>
      <p:sp>
        <p:nvSpPr>
          <p:cNvPr id="21" name="文本框 20">
            <a:extLst>
              <a:ext uri="{FF2B5EF4-FFF2-40B4-BE49-F238E27FC236}">
                <a16:creationId xmlns:a16="http://schemas.microsoft.com/office/drawing/2014/main" id="{B9DB5E39-D4B2-4FD4-AC1F-C55CA03A929F}"/>
              </a:ext>
            </a:extLst>
          </p:cNvPr>
          <p:cNvSpPr txBox="1"/>
          <p:nvPr/>
        </p:nvSpPr>
        <p:spPr>
          <a:xfrm>
            <a:off x="5343277" y="3635332"/>
            <a:ext cx="1780467" cy="300210"/>
          </a:xfrm>
          <a:prstGeom prst="rect">
            <a:avLst/>
          </a:prstGeom>
          <a:noFill/>
        </p:spPr>
        <p:txBody>
          <a:bodyPr wrap="square" lIns="91440" tIns="45720" rIns="91440" bIns="45720" rtlCol="0" anchor="t">
            <a:spAutoFit/>
          </a:bodyPr>
          <a:lstStyle/>
          <a:p>
            <a:r>
              <a:rPr lang="zh-CN" altLang="en-US" sz="1350">
                <a:solidFill>
                  <a:schemeClr val="bg1">
                    <a:lumMod val="65000"/>
                  </a:schemeClr>
                </a:solidFill>
                <a:cs typeface="+mn-ea"/>
              </a:rPr>
              <a:t>Assumption 3</a:t>
            </a:r>
          </a:p>
        </p:txBody>
      </p:sp>
      <p:sp>
        <p:nvSpPr>
          <p:cNvPr id="22" name="文本框 21">
            <a:extLst>
              <a:ext uri="{FF2B5EF4-FFF2-40B4-BE49-F238E27FC236}">
                <a16:creationId xmlns:a16="http://schemas.microsoft.com/office/drawing/2014/main" id="{B0935A6D-CFB8-4861-8D00-AFAB3B1B8B30}"/>
              </a:ext>
            </a:extLst>
          </p:cNvPr>
          <p:cNvSpPr txBox="1"/>
          <p:nvPr/>
        </p:nvSpPr>
        <p:spPr>
          <a:xfrm>
            <a:off x="5086103" y="2644483"/>
            <a:ext cx="1780467" cy="300210"/>
          </a:xfrm>
          <a:prstGeom prst="rect">
            <a:avLst/>
          </a:prstGeom>
          <a:noFill/>
        </p:spPr>
        <p:txBody>
          <a:bodyPr wrap="square" rtlCol="0">
            <a:spAutoFit/>
          </a:bodyPr>
          <a:lstStyle/>
          <a:p>
            <a:r>
              <a:rPr lang="en-US" altLang="zh-CN" sz="1351">
                <a:solidFill>
                  <a:schemeClr val="bg1">
                    <a:lumMod val="65000"/>
                  </a:schemeClr>
                </a:solidFill>
                <a:cs typeface="+mn-ea"/>
                <a:sym typeface="+mn-lt"/>
              </a:rPr>
              <a:t>Assumption 2</a:t>
            </a:r>
            <a:endParaRPr lang="zh-CN" altLang="en-US" sz="1351">
              <a:solidFill>
                <a:schemeClr val="bg1">
                  <a:lumMod val="65000"/>
                </a:schemeClr>
              </a:solidFill>
              <a:cs typeface="+mn-ea"/>
              <a:sym typeface="+mn-lt"/>
            </a:endParaRPr>
          </a:p>
        </p:txBody>
      </p:sp>
      <p:sp>
        <p:nvSpPr>
          <p:cNvPr id="23" name="文本框 22">
            <a:extLst>
              <a:ext uri="{FF2B5EF4-FFF2-40B4-BE49-F238E27FC236}">
                <a16:creationId xmlns:a16="http://schemas.microsoft.com/office/drawing/2014/main" id="{FB4665CC-0148-4856-A171-F45325E4900C}"/>
              </a:ext>
            </a:extLst>
          </p:cNvPr>
          <p:cNvSpPr txBox="1"/>
          <p:nvPr/>
        </p:nvSpPr>
        <p:spPr>
          <a:xfrm>
            <a:off x="5086103" y="4511212"/>
            <a:ext cx="1780467" cy="300210"/>
          </a:xfrm>
          <a:prstGeom prst="rect">
            <a:avLst/>
          </a:prstGeom>
          <a:noFill/>
        </p:spPr>
        <p:txBody>
          <a:bodyPr wrap="square" rtlCol="0">
            <a:spAutoFit/>
          </a:bodyPr>
          <a:lstStyle/>
          <a:p>
            <a:r>
              <a:rPr lang="en-US" altLang="zh-CN" sz="1351" dirty="0">
                <a:solidFill>
                  <a:schemeClr val="bg1">
                    <a:lumMod val="65000"/>
                  </a:schemeClr>
                </a:solidFill>
                <a:cs typeface="+mn-ea"/>
                <a:sym typeface="+mn-lt"/>
              </a:rPr>
              <a:t>Assumption 4</a:t>
            </a:r>
            <a:endParaRPr lang="zh-CN" altLang="en-US" sz="1351" dirty="0">
              <a:solidFill>
                <a:schemeClr val="bg1">
                  <a:lumMod val="65000"/>
                </a:schemeClr>
              </a:solidFill>
              <a:cs typeface="+mn-ea"/>
              <a:sym typeface="+mn-lt"/>
            </a:endParaRPr>
          </a:p>
        </p:txBody>
      </p:sp>
      <p:grpSp>
        <p:nvGrpSpPr>
          <p:cNvPr id="24" name="Group 4">
            <a:extLst>
              <a:ext uri="{FF2B5EF4-FFF2-40B4-BE49-F238E27FC236}">
                <a16:creationId xmlns:a16="http://schemas.microsoft.com/office/drawing/2014/main" id="{BAF885E3-3E5F-495E-9DFF-F1D8A24B077F}"/>
              </a:ext>
            </a:extLst>
          </p:cNvPr>
          <p:cNvGrpSpPr>
            <a:grpSpLocks noChangeAspect="1"/>
          </p:cNvGrpSpPr>
          <p:nvPr/>
        </p:nvGrpSpPr>
        <p:grpSpPr bwMode="auto">
          <a:xfrm>
            <a:off x="8978396" y="1006241"/>
            <a:ext cx="315219" cy="369400"/>
            <a:chOff x="1776" y="1776"/>
            <a:chExt cx="64" cy="75"/>
          </a:xfrm>
          <a:gradFill>
            <a:gsLst>
              <a:gs pos="0">
                <a:schemeClr val="accent1">
                  <a:lumMod val="50000"/>
                </a:schemeClr>
              </a:gs>
              <a:gs pos="100000">
                <a:srgbClr val="4A639A"/>
              </a:gs>
            </a:gsLst>
            <a:lin ang="2700000" scaled="1"/>
          </a:gradFill>
          <a:effectLst/>
        </p:grpSpPr>
        <p:sp>
          <p:nvSpPr>
            <p:cNvPr id="25" name="Freeform 5">
              <a:extLst>
                <a:ext uri="{FF2B5EF4-FFF2-40B4-BE49-F238E27FC236}">
                  <a16:creationId xmlns:a16="http://schemas.microsoft.com/office/drawing/2014/main" id="{95A6C6A6-4E6E-4DED-AE78-F10F5CD5F2A6}"/>
                </a:ext>
              </a:extLst>
            </p:cNvPr>
            <p:cNvSpPr>
              <a:spLocks/>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cs typeface="+mn-ea"/>
                <a:sym typeface="+mn-lt"/>
              </a:endParaRPr>
            </a:p>
          </p:txBody>
        </p:sp>
        <p:sp>
          <p:nvSpPr>
            <p:cNvPr id="26" name="Freeform 6">
              <a:extLst>
                <a:ext uri="{FF2B5EF4-FFF2-40B4-BE49-F238E27FC236}">
                  <a16:creationId xmlns:a16="http://schemas.microsoft.com/office/drawing/2014/main" id="{6C5E0B12-7AAC-4054-AFCC-86F8E0657B6F}"/>
                </a:ext>
              </a:extLst>
            </p:cNvPr>
            <p:cNvSpPr>
              <a:spLocks/>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cs typeface="+mn-ea"/>
                <a:sym typeface="+mn-lt"/>
              </a:endParaRPr>
            </a:p>
          </p:txBody>
        </p:sp>
        <p:sp>
          <p:nvSpPr>
            <p:cNvPr id="27" name="Freeform 7">
              <a:extLst>
                <a:ext uri="{FF2B5EF4-FFF2-40B4-BE49-F238E27FC236}">
                  <a16:creationId xmlns:a16="http://schemas.microsoft.com/office/drawing/2014/main" id="{7671693D-030B-40AA-B1A6-4744668E6128}"/>
                </a:ext>
              </a:extLst>
            </p:cNvPr>
            <p:cNvSpPr>
              <a:spLocks/>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cs typeface="+mn-ea"/>
                <a:sym typeface="+mn-lt"/>
              </a:endParaRPr>
            </a:p>
          </p:txBody>
        </p:sp>
        <p:sp>
          <p:nvSpPr>
            <p:cNvPr id="28" name="Freeform 8">
              <a:extLst>
                <a:ext uri="{FF2B5EF4-FFF2-40B4-BE49-F238E27FC236}">
                  <a16:creationId xmlns:a16="http://schemas.microsoft.com/office/drawing/2014/main" id="{69254217-F44C-4DFB-B923-9AC8FA8B9483}"/>
                </a:ext>
              </a:extLst>
            </p:cNvPr>
            <p:cNvSpPr>
              <a:spLocks/>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cs typeface="+mn-ea"/>
                <a:sym typeface="+mn-lt"/>
              </a:endParaRPr>
            </a:p>
          </p:txBody>
        </p:sp>
      </p:grpSp>
      <p:grpSp>
        <p:nvGrpSpPr>
          <p:cNvPr id="29" name="Group 18">
            <a:extLst>
              <a:ext uri="{FF2B5EF4-FFF2-40B4-BE49-F238E27FC236}">
                <a16:creationId xmlns:a16="http://schemas.microsoft.com/office/drawing/2014/main" id="{5DAC55C1-D814-4C4B-9D5B-F02DEFCCD0E6}"/>
              </a:ext>
            </a:extLst>
          </p:cNvPr>
          <p:cNvGrpSpPr>
            <a:grpSpLocks noChangeAspect="1"/>
          </p:cNvGrpSpPr>
          <p:nvPr/>
        </p:nvGrpSpPr>
        <p:grpSpPr bwMode="auto">
          <a:xfrm>
            <a:off x="1708079" y="2313028"/>
            <a:ext cx="320131" cy="298304"/>
            <a:chOff x="3802" y="2858"/>
            <a:chExt cx="616" cy="574"/>
          </a:xfrm>
          <a:gradFill>
            <a:gsLst>
              <a:gs pos="0">
                <a:schemeClr val="accent1">
                  <a:lumMod val="50000"/>
                </a:schemeClr>
              </a:gs>
              <a:gs pos="100000">
                <a:srgbClr val="4A639A"/>
              </a:gs>
            </a:gsLst>
            <a:lin ang="2700000" scaled="1"/>
          </a:gradFill>
          <a:effectLst/>
        </p:grpSpPr>
        <p:sp>
          <p:nvSpPr>
            <p:cNvPr id="30" name="Rectangle 19">
              <a:extLst>
                <a:ext uri="{FF2B5EF4-FFF2-40B4-BE49-F238E27FC236}">
                  <a16:creationId xmlns:a16="http://schemas.microsoft.com/office/drawing/2014/main" id="{C6AA0947-07A0-4E06-8C78-BF384048BBC5}"/>
                </a:ext>
              </a:extLst>
            </p:cNvPr>
            <p:cNvSpPr>
              <a:spLocks noChangeArrowheads="1"/>
            </p:cNvSpPr>
            <p:nvPr/>
          </p:nvSpPr>
          <p:spPr bwMode="auto">
            <a:xfrm>
              <a:off x="3802" y="3205"/>
              <a:ext cx="129" cy="22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a:cs typeface="+mn-ea"/>
                <a:sym typeface="+mn-lt"/>
              </a:endParaRPr>
            </a:p>
          </p:txBody>
        </p:sp>
        <p:sp>
          <p:nvSpPr>
            <p:cNvPr id="31" name="Rectangle 20">
              <a:extLst>
                <a:ext uri="{FF2B5EF4-FFF2-40B4-BE49-F238E27FC236}">
                  <a16:creationId xmlns:a16="http://schemas.microsoft.com/office/drawing/2014/main" id="{63E64417-0040-4DA6-A260-BC24374E7949}"/>
                </a:ext>
              </a:extLst>
            </p:cNvPr>
            <p:cNvSpPr>
              <a:spLocks noChangeArrowheads="1"/>
            </p:cNvSpPr>
            <p:nvPr/>
          </p:nvSpPr>
          <p:spPr bwMode="auto">
            <a:xfrm>
              <a:off x="3964" y="3174"/>
              <a:ext cx="129" cy="25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a:cs typeface="+mn-ea"/>
                <a:sym typeface="+mn-lt"/>
              </a:endParaRPr>
            </a:p>
          </p:txBody>
        </p:sp>
        <p:sp>
          <p:nvSpPr>
            <p:cNvPr id="32" name="Rectangle 21">
              <a:extLst>
                <a:ext uri="{FF2B5EF4-FFF2-40B4-BE49-F238E27FC236}">
                  <a16:creationId xmlns:a16="http://schemas.microsoft.com/office/drawing/2014/main" id="{EB32EF32-AEC5-423D-9707-9968E4D45002}"/>
                </a:ext>
              </a:extLst>
            </p:cNvPr>
            <p:cNvSpPr>
              <a:spLocks noChangeArrowheads="1"/>
            </p:cNvSpPr>
            <p:nvPr/>
          </p:nvSpPr>
          <p:spPr bwMode="auto">
            <a:xfrm>
              <a:off x="4129" y="3131"/>
              <a:ext cx="129" cy="30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a:cs typeface="+mn-ea"/>
                <a:sym typeface="+mn-lt"/>
              </a:endParaRPr>
            </a:p>
          </p:txBody>
        </p:sp>
        <p:sp>
          <p:nvSpPr>
            <p:cNvPr id="33" name="Rectangle 22">
              <a:extLst>
                <a:ext uri="{FF2B5EF4-FFF2-40B4-BE49-F238E27FC236}">
                  <a16:creationId xmlns:a16="http://schemas.microsoft.com/office/drawing/2014/main" id="{39D82192-A28F-4FBC-BF16-2F96E6A6546F}"/>
                </a:ext>
              </a:extLst>
            </p:cNvPr>
            <p:cNvSpPr>
              <a:spLocks noChangeArrowheads="1"/>
            </p:cNvSpPr>
            <p:nvPr/>
          </p:nvSpPr>
          <p:spPr bwMode="auto">
            <a:xfrm>
              <a:off x="4289" y="3078"/>
              <a:ext cx="129" cy="35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351">
                <a:cs typeface="+mn-ea"/>
                <a:sym typeface="+mn-lt"/>
              </a:endParaRPr>
            </a:p>
          </p:txBody>
        </p:sp>
        <p:sp>
          <p:nvSpPr>
            <p:cNvPr id="34" name="Freeform 23">
              <a:extLst>
                <a:ext uri="{FF2B5EF4-FFF2-40B4-BE49-F238E27FC236}">
                  <a16:creationId xmlns:a16="http://schemas.microsoft.com/office/drawing/2014/main" id="{A1FE6D79-3E5C-42CF-AA09-CD0463C81948}"/>
                </a:ext>
              </a:extLst>
            </p:cNvPr>
            <p:cNvSpPr>
              <a:spLocks/>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cs typeface="+mn-ea"/>
                <a:sym typeface="+mn-lt"/>
              </a:endParaRPr>
            </a:p>
          </p:txBody>
        </p:sp>
      </p:grpSp>
      <p:grpSp>
        <p:nvGrpSpPr>
          <p:cNvPr id="35" name="Group 13">
            <a:extLst>
              <a:ext uri="{FF2B5EF4-FFF2-40B4-BE49-F238E27FC236}">
                <a16:creationId xmlns:a16="http://schemas.microsoft.com/office/drawing/2014/main" id="{4EB9ACFB-1C45-46E1-B430-02C69E703F26}"/>
              </a:ext>
            </a:extLst>
          </p:cNvPr>
          <p:cNvGrpSpPr>
            <a:grpSpLocks noChangeAspect="1"/>
          </p:cNvGrpSpPr>
          <p:nvPr/>
        </p:nvGrpSpPr>
        <p:grpSpPr bwMode="auto">
          <a:xfrm>
            <a:off x="10883259" y="3310073"/>
            <a:ext cx="384399" cy="388939"/>
            <a:chOff x="2426" y="2781"/>
            <a:chExt cx="593" cy="600"/>
          </a:xfrm>
          <a:gradFill>
            <a:gsLst>
              <a:gs pos="0">
                <a:schemeClr val="accent1">
                  <a:lumMod val="50000"/>
                </a:schemeClr>
              </a:gs>
              <a:gs pos="100000">
                <a:srgbClr val="4A639A"/>
              </a:gs>
            </a:gsLst>
            <a:lin ang="2700000" scaled="1"/>
          </a:gradFill>
          <a:effectLst/>
        </p:grpSpPr>
        <p:sp>
          <p:nvSpPr>
            <p:cNvPr id="36" name="Freeform 14">
              <a:extLst>
                <a:ext uri="{FF2B5EF4-FFF2-40B4-BE49-F238E27FC236}">
                  <a16:creationId xmlns:a16="http://schemas.microsoft.com/office/drawing/2014/main" id="{C5109E49-9997-4177-818A-6460440C4F7E}"/>
                </a:ext>
              </a:extLst>
            </p:cNvPr>
            <p:cNvSpPr>
              <a:spLocks/>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cs typeface="+mn-ea"/>
                <a:sym typeface="+mn-lt"/>
              </a:endParaRPr>
            </a:p>
          </p:txBody>
        </p:sp>
        <p:sp>
          <p:nvSpPr>
            <p:cNvPr id="37" name="Freeform 15">
              <a:extLst>
                <a:ext uri="{FF2B5EF4-FFF2-40B4-BE49-F238E27FC236}">
                  <a16:creationId xmlns:a16="http://schemas.microsoft.com/office/drawing/2014/main" id="{33D5A3C7-5DBA-4EE5-B196-A461A77FFB96}"/>
                </a:ext>
              </a:extLst>
            </p:cNvPr>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351">
                <a:cs typeface="+mn-ea"/>
                <a:sym typeface="+mn-lt"/>
              </a:endParaRPr>
            </a:p>
          </p:txBody>
        </p:sp>
      </p:grpSp>
      <p:sp>
        <p:nvSpPr>
          <p:cNvPr id="38" name="Freeform 108">
            <a:extLst>
              <a:ext uri="{FF2B5EF4-FFF2-40B4-BE49-F238E27FC236}">
                <a16:creationId xmlns:a16="http://schemas.microsoft.com/office/drawing/2014/main" id="{FD663E52-F5B2-47F5-85D0-2D2B2E0ADEAA}"/>
              </a:ext>
            </a:extLst>
          </p:cNvPr>
          <p:cNvSpPr>
            <a:spLocks noEditPoints="1"/>
          </p:cNvSpPr>
          <p:nvPr/>
        </p:nvSpPr>
        <p:spPr bwMode="auto">
          <a:xfrm>
            <a:off x="721959" y="4213936"/>
            <a:ext cx="444160" cy="445755"/>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zh-CN" altLang="en-US" sz="1351">
              <a:solidFill>
                <a:srgbClr val="1F4E79"/>
              </a:solidFill>
              <a:cs typeface="+mn-ea"/>
              <a:sym typeface="+mn-lt"/>
            </a:endParaRPr>
          </a:p>
        </p:txBody>
      </p:sp>
      <p:grpSp>
        <p:nvGrpSpPr>
          <p:cNvPr id="39" name="组合 38">
            <a:extLst>
              <a:ext uri="{FF2B5EF4-FFF2-40B4-BE49-F238E27FC236}">
                <a16:creationId xmlns:a16="http://schemas.microsoft.com/office/drawing/2014/main" id="{76841223-E456-41EA-BED5-44846F31985C}"/>
              </a:ext>
            </a:extLst>
          </p:cNvPr>
          <p:cNvGrpSpPr/>
          <p:nvPr/>
        </p:nvGrpSpPr>
        <p:grpSpPr>
          <a:xfrm>
            <a:off x="4714863" y="1610327"/>
            <a:ext cx="505387" cy="505387"/>
            <a:chOff x="8069647" y="2571192"/>
            <a:chExt cx="505387" cy="505387"/>
          </a:xfrm>
        </p:grpSpPr>
        <p:sp>
          <p:nvSpPr>
            <p:cNvPr id="40" name="圆角矩形 8">
              <a:extLst>
                <a:ext uri="{FF2B5EF4-FFF2-40B4-BE49-F238E27FC236}">
                  <a16:creationId xmlns:a16="http://schemas.microsoft.com/office/drawing/2014/main" id="{D8DF9844-F525-466B-8391-B9009697D730}"/>
                </a:ext>
              </a:extLst>
            </p:cNvPr>
            <p:cNvSpPr/>
            <p:nvPr/>
          </p:nvSpPr>
          <p:spPr>
            <a:xfrm rot="2700000">
              <a:off x="8069647" y="2571192"/>
              <a:ext cx="505387" cy="505387"/>
            </a:xfrm>
            <a:prstGeom prst="roundRect">
              <a:avLst>
                <a:gd name="adj" fmla="val 25832"/>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4A639A"/>
                </a:solidFill>
                <a:effectLst>
                  <a:outerShdw blurRad="38100" dist="38100" dir="2700000" algn="tl">
                    <a:srgbClr val="000000">
                      <a:alpha val="43137"/>
                    </a:srgbClr>
                  </a:outerShdw>
                </a:effectLst>
                <a:cs typeface="+mn-ea"/>
                <a:sym typeface="+mn-lt"/>
              </a:endParaRPr>
            </a:p>
          </p:txBody>
        </p:sp>
        <p:sp>
          <p:nvSpPr>
            <p:cNvPr id="41" name="矩形 40">
              <a:extLst>
                <a:ext uri="{FF2B5EF4-FFF2-40B4-BE49-F238E27FC236}">
                  <a16:creationId xmlns:a16="http://schemas.microsoft.com/office/drawing/2014/main" id="{46269D0B-BAA7-4B53-9B92-D1F720B9E5CB}"/>
                </a:ext>
              </a:extLst>
            </p:cNvPr>
            <p:cNvSpPr/>
            <p:nvPr/>
          </p:nvSpPr>
          <p:spPr>
            <a:xfrm>
              <a:off x="8100851" y="2587371"/>
              <a:ext cx="426720" cy="461665"/>
            </a:xfrm>
            <a:prstGeom prst="rect">
              <a:avLst/>
            </a:prstGeom>
            <a:noFill/>
          </p:spPr>
          <p:txBody>
            <a:bodyPr wrap="square" rtlCol="0">
              <a:spAutoFit/>
            </a:bodyPr>
            <a:lstStyle/>
            <a:p>
              <a:pPr algn="ctr"/>
              <a:r>
                <a:rPr lang="en-US" altLang="zh-CN" sz="2400" b="1" noProof="1">
                  <a:solidFill>
                    <a:schemeClr val="accent1"/>
                  </a:solidFill>
                  <a:cs typeface="+mn-ea"/>
                  <a:sym typeface="+mn-lt"/>
                </a:rPr>
                <a:t>1</a:t>
              </a:r>
              <a:endParaRPr lang="zh-CN" altLang="en-US" sz="2400" b="1">
                <a:solidFill>
                  <a:schemeClr val="accent1"/>
                </a:solidFill>
                <a:cs typeface="+mn-ea"/>
                <a:sym typeface="+mn-lt"/>
              </a:endParaRPr>
            </a:p>
          </p:txBody>
        </p:sp>
      </p:grpSp>
      <p:grpSp>
        <p:nvGrpSpPr>
          <p:cNvPr id="42" name="组合 41">
            <a:extLst>
              <a:ext uri="{FF2B5EF4-FFF2-40B4-BE49-F238E27FC236}">
                <a16:creationId xmlns:a16="http://schemas.microsoft.com/office/drawing/2014/main" id="{C9954415-A72E-4156-909F-71E6F656797E}"/>
              </a:ext>
            </a:extLst>
          </p:cNvPr>
          <p:cNvGrpSpPr/>
          <p:nvPr/>
        </p:nvGrpSpPr>
        <p:grpSpPr>
          <a:xfrm>
            <a:off x="6466389" y="2534247"/>
            <a:ext cx="505387" cy="505387"/>
            <a:chOff x="8069647" y="2571192"/>
            <a:chExt cx="505387" cy="505387"/>
          </a:xfrm>
        </p:grpSpPr>
        <p:sp>
          <p:nvSpPr>
            <p:cNvPr id="43" name="圆角矩形 8">
              <a:extLst>
                <a:ext uri="{FF2B5EF4-FFF2-40B4-BE49-F238E27FC236}">
                  <a16:creationId xmlns:a16="http://schemas.microsoft.com/office/drawing/2014/main" id="{873D064E-B758-45AE-9E25-877C47052B8A}"/>
                </a:ext>
              </a:extLst>
            </p:cNvPr>
            <p:cNvSpPr/>
            <p:nvPr/>
          </p:nvSpPr>
          <p:spPr>
            <a:xfrm rot="2700000">
              <a:off x="8069647" y="2571192"/>
              <a:ext cx="505387" cy="505387"/>
            </a:xfrm>
            <a:prstGeom prst="roundRect">
              <a:avLst>
                <a:gd name="adj" fmla="val 25832"/>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4A639A"/>
                </a:solidFill>
                <a:effectLst>
                  <a:outerShdw blurRad="38100" dist="38100" dir="2700000" algn="tl">
                    <a:srgbClr val="000000">
                      <a:alpha val="43137"/>
                    </a:srgbClr>
                  </a:outerShdw>
                </a:effectLst>
                <a:cs typeface="+mn-ea"/>
                <a:sym typeface="+mn-lt"/>
              </a:endParaRPr>
            </a:p>
          </p:txBody>
        </p:sp>
        <p:sp>
          <p:nvSpPr>
            <p:cNvPr id="44" name="矩形 43">
              <a:extLst>
                <a:ext uri="{FF2B5EF4-FFF2-40B4-BE49-F238E27FC236}">
                  <a16:creationId xmlns:a16="http://schemas.microsoft.com/office/drawing/2014/main" id="{59AEED90-C9E0-47C5-B0A5-AB9E3C1D76E8}"/>
                </a:ext>
              </a:extLst>
            </p:cNvPr>
            <p:cNvSpPr/>
            <p:nvPr/>
          </p:nvSpPr>
          <p:spPr>
            <a:xfrm>
              <a:off x="8100851" y="2587371"/>
              <a:ext cx="426720" cy="461665"/>
            </a:xfrm>
            <a:prstGeom prst="rect">
              <a:avLst/>
            </a:prstGeom>
            <a:noFill/>
          </p:spPr>
          <p:txBody>
            <a:bodyPr wrap="square" rtlCol="0">
              <a:spAutoFit/>
            </a:bodyPr>
            <a:lstStyle/>
            <a:p>
              <a:pPr algn="ctr"/>
              <a:r>
                <a:rPr lang="en-US" altLang="zh-CN" sz="2400" b="1" noProof="1">
                  <a:solidFill>
                    <a:schemeClr val="accent1"/>
                  </a:solidFill>
                  <a:cs typeface="+mn-ea"/>
                  <a:sym typeface="+mn-lt"/>
                </a:rPr>
                <a:t>2</a:t>
              </a:r>
              <a:endParaRPr lang="zh-CN" altLang="en-US" sz="2400" b="1">
                <a:solidFill>
                  <a:schemeClr val="accent1"/>
                </a:solidFill>
                <a:cs typeface="+mn-ea"/>
                <a:sym typeface="+mn-lt"/>
              </a:endParaRPr>
            </a:p>
          </p:txBody>
        </p:sp>
      </p:grpSp>
      <p:grpSp>
        <p:nvGrpSpPr>
          <p:cNvPr id="45" name="组合 44">
            <a:extLst>
              <a:ext uri="{FF2B5EF4-FFF2-40B4-BE49-F238E27FC236}">
                <a16:creationId xmlns:a16="http://schemas.microsoft.com/office/drawing/2014/main" id="{6A03023F-967F-46CA-8B9C-AA56EF1A6B25}"/>
              </a:ext>
            </a:extLst>
          </p:cNvPr>
          <p:cNvGrpSpPr/>
          <p:nvPr/>
        </p:nvGrpSpPr>
        <p:grpSpPr>
          <a:xfrm>
            <a:off x="4714863" y="3515737"/>
            <a:ext cx="505387" cy="505387"/>
            <a:chOff x="8069647" y="2571192"/>
            <a:chExt cx="505387" cy="505387"/>
          </a:xfrm>
        </p:grpSpPr>
        <p:sp>
          <p:nvSpPr>
            <p:cNvPr id="46" name="圆角矩形 8">
              <a:extLst>
                <a:ext uri="{FF2B5EF4-FFF2-40B4-BE49-F238E27FC236}">
                  <a16:creationId xmlns:a16="http://schemas.microsoft.com/office/drawing/2014/main" id="{2C78DE30-E64E-4859-9A4C-D5753C06D360}"/>
                </a:ext>
              </a:extLst>
            </p:cNvPr>
            <p:cNvSpPr/>
            <p:nvPr/>
          </p:nvSpPr>
          <p:spPr>
            <a:xfrm rot="2700000">
              <a:off x="8069647" y="2571192"/>
              <a:ext cx="505387" cy="505387"/>
            </a:xfrm>
            <a:prstGeom prst="roundRect">
              <a:avLst>
                <a:gd name="adj" fmla="val 25832"/>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4A639A"/>
                </a:solidFill>
                <a:effectLst>
                  <a:outerShdw blurRad="38100" dist="38100" dir="2700000" algn="tl">
                    <a:srgbClr val="000000">
                      <a:alpha val="43137"/>
                    </a:srgbClr>
                  </a:outerShdw>
                </a:effectLst>
                <a:cs typeface="+mn-ea"/>
                <a:sym typeface="+mn-lt"/>
              </a:endParaRPr>
            </a:p>
          </p:txBody>
        </p:sp>
        <p:sp>
          <p:nvSpPr>
            <p:cNvPr id="47" name="矩形 46">
              <a:extLst>
                <a:ext uri="{FF2B5EF4-FFF2-40B4-BE49-F238E27FC236}">
                  <a16:creationId xmlns:a16="http://schemas.microsoft.com/office/drawing/2014/main" id="{C0B38E49-EBAC-43C2-8FA9-F435C2C1226E}"/>
                </a:ext>
              </a:extLst>
            </p:cNvPr>
            <p:cNvSpPr/>
            <p:nvPr/>
          </p:nvSpPr>
          <p:spPr>
            <a:xfrm>
              <a:off x="8100851" y="2587371"/>
              <a:ext cx="426720" cy="461665"/>
            </a:xfrm>
            <a:prstGeom prst="rect">
              <a:avLst/>
            </a:prstGeom>
            <a:noFill/>
          </p:spPr>
          <p:txBody>
            <a:bodyPr wrap="square" rtlCol="0">
              <a:spAutoFit/>
            </a:bodyPr>
            <a:lstStyle/>
            <a:p>
              <a:pPr algn="ctr"/>
              <a:r>
                <a:rPr lang="en-US" altLang="zh-CN" sz="2400" b="1" noProof="1">
                  <a:solidFill>
                    <a:schemeClr val="accent1"/>
                  </a:solidFill>
                  <a:cs typeface="+mn-ea"/>
                  <a:sym typeface="+mn-lt"/>
                </a:rPr>
                <a:t>3</a:t>
              </a:r>
              <a:endParaRPr lang="zh-CN" altLang="en-US" sz="2400" b="1">
                <a:solidFill>
                  <a:schemeClr val="accent1"/>
                </a:solidFill>
                <a:cs typeface="+mn-ea"/>
                <a:sym typeface="+mn-lt"/>
              </a:endParaRPr>
            </a:p>
          </p:txBody>
        </p:sp>
      </p:grpSp>
      <p:grpSp>
        <p:nvGrpSpPr>
          <p:cNvPr id="48" name="组合 47">
            <a:extLst>
              <a:ext uri="{FF2B5EF4-FFF2-40B4-BE49-F238E27FC236}">
                <a16:creationId xmlns:a16="http://schemas.microsoft.com/office/drawing/2014/main" id="{3B88F5B8-D0D8-411D-AEC7-D6CC3F8F3C4B}"/>
              </a:ext>
            </a:extLst>
          </p:cNvPr>
          <p:cNvGrpSpPr/>
          <p:nvPr/>
        </p:nvGrpSpPr>
        <p:grpSpPr>
          <a:xfrm>
            <a:off x="6466389" y="4420635"/>
            <a:ext cx="505387" cy="505387"/>
            <a:chOff x="8069647" y="2571192"/>
            <a:chExt cx="505387" cy="505387"/>
          </a:xfrm>
        </p:grpSpPr>
        <p:sp>
          <p:nvSpPr>
            <p:cNvPr id="49" name="圆角矩形 8">
              <a:extLst>
                <a:ext uri="{FF2B5EF4-FFF2-40B4-BE49-F238E27FC236}">
                  <a16:creationId xmlns:a16="http://schemas.microsoft.com/office/drawing/2014/main" id="{B43B7234-45C8-426B-BB5C-EB3670F5407A}"/>
                </a:ext>
              </a:extLst>
            </p:cNvPr>
            <p:cNvSpPr/>
            <p:nvPr/>
          </p:nvSpPr>
          <p:spPr>
            <a:xfrm rot="2700000">
              <a:off x="8069647" y="2571192"/>
              <a:ext cx="505387" cy="505387"/>
            </a:xfrm>
            <a:prstGeom prst="roundRect">
              <a:avLst>
                <a:gd name="adj" fmla="val 25832"/>
              </a:avLst>
            </a:prstGeom>
            <a:gradFill flip="none" rotWithShape="0">
              <a:gsLst>
                <a:gs pos="56000">
                  <a:schemeClr val="bg1"/>
                </a:gs>
                <a:gs pos="99000">
                  <a:schemeClr val="bg1">
                    <a:lumMod val="75000"/>
                  </a:schemeClr>
                </a:gs>
              </a:gsLst>
              <a:lin ang="13500000" scaled="1"/>
              <a:tileRect/>
            </a:gradFill>
            <a:ln>
              <a:gradFill flip="none" rotWithShape="1">
                <a:gsLst>
                  <a:gs pos="1000">
                    <a:schemeClr val="bg1">
                      <a:lumMod val="85000"/>
                    </a:schemeClr>
                  </a:gs>
                  <a:gs pos="59000">
                    <a:schemeClr val="bg1"/>
                  </a:gs>
                </a:gsLst>
                <a:lin ang="10800000" scaled="1"/>
                <a:tileRect/>
              </a:gradFill>
            </a:ln>
            <a:effectLst>
              <a:outerShdw blurRad="254000" dist="127000" dir="36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4A639A"/>
                </a:solidFill>
                <a:effectLst>
                  <a:outerShdw blurRad="38100" dist="38100" dir="2700000" algn="tl">
                    <a:srgbClr val="000000">
                      <a:alpha val="43137"/>
                    </a:srgbClr>
                  </a:outerShdw>
                </a:effectLst>
                <a:cs typeface="+mn-ea"/>
                <a:sym typeface="+mn-lt"/>
              </a:endParaRPr>
            </a:p>
          </p:txBody>
        </p:sp>
        <p:sp>
          <p:nvSpPr>
            <p:cNvPr id="50" name="矩形 49">
              <a:extLst>
                <a:ext uri="{FF2B5EF4-FFF2-40B4-BE49-F238E27FC236}">
                  <a16:creationId xmlns:a16="http://schemas.microsoft.com/office/drawing/2014/main" id="{7C4B0648-12F3-4ED7-9E21-FB0025A74BA9}"/>
                </a:ext>
              </a:extLst>
            </p:cNvPr>
            <p:cNvSpPr/>
            <p:nvPr/>
          </p:nvSpPr>
          <p:spPr>
            <a:xfrm>
              <a:off x="8100851" y="2587371"/>
              <a:ext cx="426720" cy="461665"/>
            </a:xfrm>
            <a:prstGeom prst="rect">
              <a:avLst/>
            </a:prstGeom>
            <a:noFill/>
          </p:spPr>
          <p:txBody>
            <a:bodyPr wrap="square" rtlCol="0">
              <a:spAutoFit/>
            </a:bodyPr>
            <a:lstStyle/>
            <a:p>
              <a:pPr algn="ctr"/>
              <a:r>
                <a:rPr lang="en-US" altLang="zh-CN" sz="2400" b="1" noProof="1">
                  <a:solidFill>
                    <a:schemeClr val="accent1"/>
                  </a:solidFill>
                  <a:cs typeface="+mn-ea"/>
                  <a:sym typeface="+mn-lt"/>
                </a:rPr>
                <a:t>4</a:t>
              </a:r>
              <a:endParaRPr lang="zh-CN" altLang="en-US" sz="2400" b="1">
                <a:solidFill>
                  <a:schemeClr val="accent1"/>
                </a:solidFill>
                <a:cs typeface="+mn-ea"/>
                <a:sym typeface="+mn-lt"/>
              </a:endParaRPr>
            </a:p>
          </p:txBody>
        </p:sp>
      </p:grpSp>
      <p:sp>
        <p:nvSpPr>
          <p:cNvPr id="51" name="TextBox 23">
            <a:extLst>
              <a:ext uri="{FF2B5EF4-FFF2-40B4-BE49-F238E27FC236}">
                <a16:creationId xmlns:a16="http://schemas.microsoft.com/office/drawing/2014/main" id="{DE30A731-5D56-4F84-B5A4-E3C4FE81E381}"/>
              </a:ext>
            </a:extLst>
          </p:cNvPr>
          <p:cNvSpPr txBox="1"/>
          <p:nvPr/>
        </p:nvSpPr>
        <p:spPr>
          <a:xfrm>
            <a:off x="7499537" y="1518738"/>
            <a:ext cx="3967201" cy="1754006"/>
          </a:xfrm>
          <a:prstGeom prst="rect">
            <a:avLst/>
          </a:prstGeom>
          <a:noFill/>
        </p:spPr>
        <p:txBody>
          <a:bodyPr wrap="square" lIns="0" tIns="0" rIns="0" bIns="0" rtlCol="0">
            <a:spAutoFit/>
          </a:bodyPr>
          <a:lstStyle/>
          <a:p>
            <a:pPr defTabSz="866943" fontAlgn="base">
              <a:lnSpc>
                <a:spcPct val="120000"/>
              </a:lnSpc>
              <a:spcBef>
                <a:spcPct val="0"/>
              </a:spcBef>
              <a:spcAft>
                <a:spcPct val="0"/>
              </a:spcAft>
            </a:pPr>
            <a:r>
              <a:rPr lang="en-US" altLang="zh-CN" sz="1200" dirty="0">
                <a:cs typeface="+mn-ea"/>
                <a:sym typeface="+mn-lt"/>
              </a:rPr>
              <a:t>Assuming the theme park is open 24 hours, the last few hours of each week are dedicated to cleaning and restoration. Specifically, the park closes at 9500 minutes, during which no new visitors are allowed to enter. Visitors already inside can continue their activities. At 9900 minutes, staff will restore all bicycles to their initial state, and any visitors still waiting in line will receive assistance to leave the queue.</a:t>
            </a:r>
            <a:endParaRPr lang="zh-CN" altLang="en-US" sz="1200" dirty="0">
              <a:cs typeface="+mn-ea"/>
              <a:sym typeface="+mn-lt"/>
            </a:endParaRPr>
          </a:p>
        </p:txBody>
      </p:sp>
      <p:sp>
        <p:nvSpPr>
          <p:cNvPr id="52" name="TextBox 24">
            <a:extLst>
              <a:ext uri="{FF2B5EF4-FFF2-40B4-BE49-F238E27FC236}">
                <a16:creationId xmlns:a16="http://schemas.microsoft.com/office/drawing/2014/main" id="{B6BB4533-D5B9-459A-8ED6-2D158EDF4E2C}"/>
              </a:ext>
            </a:extLst>
          </p:cNvPr>
          <p:cNvSpPr txBox="1"/>
          <p:nvPr/>
        </p:nvSpPr>
        <p:spPr>
          <a:xfrm>
            <a:off x="6692267" y="1133933"/>
            <a:ext cx="2201308" cy="215444"/>
          </a:xfrm>
          <a:prstGeom prst="rect">
            <a:avLst/>
          </a:prstGeom>
          <a:noFill/>
        </p:spPr>
        <p:txBody>
          <a:bodyPr wrap="none" lIns="0" tIns="0" rIns="0" bIns="0" rtlCol="0">
            <a:spAutoFit/>
          </a:bodyPr>
          <a:lstStyle/>
          <a:p>
            <a:pPr defTabSz="866943" fontAlgn="base">
              <a:spcBef>
                <a:spcPct val="0"/>
              </a:spcBef>
              <a:spcAft>
                <a:spcPct val="0"/>
              </a:spcAft>
            </a:pPr>
            <a:r>
              <a:rPr lang="en-GB" altLang="zh-CN" sz="1400" b="1" dirty="0">
                <a:solidFill>
                  <a:schemeClr val="tx1">
                    <a:lumMod val="85000"/>
                    <a:lumOff val="15000"/>
                  </a:schemeClr>
                </a:solidFill>
                <a:cs typeface="+mn-ea"/>
                <a:sym typeface="+mn-lt"/>
              </a:rPr>
              <a:t>Terminating Simulations</a:t>
            </a:r>
            <a:endParaRPr lang="zh-CN" altLang="en-US" sz="1400" b="1" dirty="0">
              <a:solidFill>
                <a:schemeClr val="tx1">
                  <a:lumMod val="85000"/>
                  <a:lumOff val="15000"/>
                </a:schemeClr>
              </a:solidFill>
              <a:cs typeface="+mn-ea"/>
              <a:sym typeface="+mn-lt"/>
            </a:endParaRPr>
          </a:p>
        </p:txBody>
      </p:sp>
      <p:sp>
        <p:nvSpPr>
          <p:cNvPr id="53" name="TextBox 23">
            <a:extLst>
              <a:ext uri="{FF2B5EF4-FFF2-40B4-BE49-F238E27FC236}">
                <a16:creationId xmlns:a16="http://schemas.microsoft.com/office/drawing/2014/main" id="{58C5F663-3F19-4814-AC52-03C07A1F1ACF}"/>
              </a:ext>
            </a:extLst>
          </p:cNvPr>
          <p:cNvSpPr txBox="1"/>
          <p:nvPr/>
        </p:nvSpPr>
        <p:spPr>
          <a:xfrm>
            <a:off x="7969876" y="3997673"/>
            <a:ext cx="3745709" cy="424412"/>
          </a:xfrm>
          <a:prstGeom prst="rect">
            <a:avLst/>
          </a:prstGeom>
          <a:noFill/>
        </p:spPr>
        <p:txBody>
          <a:bodyPr wrap="square" lIns="0" tIns="0" rIns="0" bIns="0" rtlCol="0" anchor="t">
            <a:spAutoFit/>
          </a:bodyPr>
          <a:lstStyle/>
          <a:p>
            <a:pPr defTabSz="866943" fontAlgn="base">
              <a:lnSpc>
                <a:spcPct val="120000"/>
              </a:lnSpc>
              <a:spcBef>
                <a:spcPct val="0"/>
              </a:spcBef>
              <a:spcAft>
                <a:spcPct val="0"/>
              </a:spcAft>
            </a:pPr>
            <a:r>
              <a:rPr lang="en-US" altLang="zh-CN" sz="1200" dirty="0">
                <a:latin typeface="Microsoft YaHei"/>
                <a:ea typeface="Microsoft YaHei"/>
                <a:cs typeface="+mn-ea"/>
              </a:rPr>
              <a:t>Assuming the bicycle can be sold for $50, which means two bicycles can be exchanged for one dock.</a:t>
            </a:r>
            <a:endParaRPr lang="zh-CN" sz="1200" dirty="0">
              <a:latin typeface="Microsoft YaHei"/>
              <a:ea typeface="Microsoft YaHei"/>
            </a:endParaRPr>
          </a:p>
        </p:txBody>
      </p:sp>
      <p:sp>
        <p:nvSpPr>
          <p:cNvPr id="54" name="TextBox 24">
            <a:extLst>
              <a:ext uri="{FF2B5EF4-FFF2-40B4-BE49-F238E27FC236}">
                <a16:creationId xmlns:a16="http://schemas.microsoft.com/office/drawing/2014/main" id="{3B768B25-4D33-4223-8477-540C857AC654}"/>
              </a:ext>
            </a:extLst>
          </p:cNvPr>
          <p:cNvSpPr txBox="1"/>
          <p:nvPr/>
        </p:nvSpPr>
        <p:spPr>
          <a:xfrm>
            <a:off x="7912937" y="3443601"/>
            <a:ext cx="2683170" cy="215444"/>
          </a:xfrm>
          <a:prstGeom prst="rect">
            <a:avLst/>
          </a:prstGeom>
          <a:noFill/>
        </p:spPr>
        <p:txBody>
          <a:bodyPr wrap="none" lIns="0" tIns="0" rIns="0" bIns="0" rtlCol="0" anchor="t">
            <a:spAutoFit/>
          </a:bodyPr>
          <a:lstStyle/>
          <a:p>
            <a:pPr defTabSz="866943">
              <a:spcBef>
                <a:spcPct val="0"/>
              </a:spcBef>
              <a:spcAft>
                <a:spcPct val="0"/>
              </a:spcAft>
            </a:pPr>
            <a:r>
              <a:rPr lang="en-US" altLang="zh-CN" sz="1400" b="1" dirty="0">
                <a:solidFill>
                  <a:schemeClr val="tx1">
                    <a:lumMod val="85000"/>
                    <a:lumOff val="15000"/>
                  </a:schemeClr>
                </a:solidFill>
              </a:rPr>
              <a:t>Bicycle Sale &amp; Dock Exchange</a:t>
            </a:r>
            <a:endParaRPr lang="zh-CN" altLang="en-US" sz="1400" b="1" dirty="0">
              <a:solidFill>
                <a:schemeClr val="tx1">
                  <a:lumMod val="85000"/>
                  <a:lumOff val="15000"/>
                </a:schemeClr>
              </a:solidFill>
            </a:endParaRPr>
          </a:p>
        </p:txBody>
      </p:sp>
      <p:sp>
        <p:nvSpPr>
          <p:cNvPr id="55" name="TextBox 23">
            <a:extLst>
              <a:ext uri="{FF2B5EF4-FFF2-40B4-BE49-F238E27FC236}">
                <a16:creationId xmlns:a16="http://schemas.microsoft.com/office/drawing/2014/main" id="{3EC45DE9-8162-4C93-A3D9-E4359FE23576}"/>
              </a:ext>
            </a:extLst>
          </p:cNvPr>
          <p:cNvSpPr txBox="1"/>
          <p:nvPr/>
        </p:nvSpPr>
        <p:spPr>
          <a:xfrm>
            <a:off x="372140" y="2783000"/>
            <a:ext cx="3825813" cy="1089209"/>
          </a:xfrm>
          <a:prstGeom prst="rect">
            <a:avLst/>
          </a:prstGeom>
          <a:noFill/>
        </p:spPr>
        <p:txBody>
          <a:bodyPr wrap="square" lIns="0" tIns="0" rIns="0" bIns="0" rtlCol="0">
            <a:spAutoFit/>
          </a:bodyPr>
          <a:lstStyle/>
          <a:p>
            <a:pPr defTabSz="866943" fontAlgn="base">
              <a:lnSpc>
                <a:spcPct val="120000"/>
              </a:lnSpc>
              <a:spcBef>
                <a:spcPct val="0"/>
              </a:spcBef>
              <a:spcAft>
                <a:spcPct val="0"/>
              </a:spcAft>
            </a:pPr>
            <a:r>
              <a:rPr lang="en-US" altLang="zh-CN" sz="1200" dirty="0">
                <a:cs typeface="+mn-ea"/>
                <a:sym typeface="+mn-lt"/>
              </a:rPr>
              <a:t>75% of visitors who visit two scenic attractions will proceed to visit a third attraction.</a:t>
            </a:r>
          </a:p>
          <a:p>
            <a:pPr defTabSz="866943" fontAlgn="base">
              <a:lnSpc>
                <a:spcPct val="120000"/>
              </a:lnSpc>
              <a:spcBef>
                <a:spcPct val="0"/>
              </a:spcBef>
              <a:spcAft>
                <a:spcPct val="0"/>
              </a:spcAft>
            </a:pPr>
            <a:r>
              <a:rPr lang="en-US" altLang="zh-CN" sz="1200" dirty="0">
                <a:cs typeface="+mn-ea"/>
                <a:sym typeface="+mn-lt"/>
              </a:rPr>
              <a:t>50% of visitors who visit three scenic attractions will proceed to visit a fourth attraction.</a:t>
            </a:r>
            <a:endParaRPr lang="zh-CN" altLang="en-US" sz="1200" dirty="0">
              <a:cs typeface="+mn-ea"/>
              <a:sym typeface="+mn-lt"/>
            </a:endParaRPr>
          </a:p>
          <a:p>
            <a:pPr algn="r" defTabSz="866943" fontAlgn="base">
              <a:lnSpc>
                <a:spcPct val="120000"/>
              </a:lnSpc>
              <a:spcBef>
                <a:spcPct val="0"/>
              </a:spcBef>
              <a:spcAft>
                <a:spcPct val="0"/>
              </a:spcAft>
            </a:pPr>
            <a:endParaRPr lang="zh-CN" altLang="en-US" sz="1200" dirty="0">
              <a:cs typeface="+mn-ea"/>
              <a:sym typeface="+mn-lt"/>
            </a:endParaRPr>
          </a:p>
        </p:txBody>
      </p:sp>
      <p:sp>
        <p:nvSpPr>
          <p:cNvPr id="56" name="TextBox 24">
            <a:extLst>
              <a:ext uri="{FF2B5EF4-FFF2-40B4-BE49-F238E27FC236}">
                <a16:creationId xmlns:a16="http://schemas.microsoft.com/office/drawing/2014/main" id="{9FFF9360-14B2-4373-BAE0-0D61B3960A3A}"/>
              </a:ext>
            </a:extLst>
          </p:cNvPr>
          <p:cNvSpPr txBox="1"/>
          <p:nvPr/>
        </p:nvSpPr>
        <p:spPr>
          <a:xfrm>
            <a:off x="2123188" y="2369529"/>
            <a:ext cx="2086790" cy="215444"/>
          </a:xfrm>
          <a:prstGeom prst="rect">
            <a:avLst/>
          </a:prstGeom>
          <a:noFill/>
        </p:spPr>
        <p:txBody>
          <a:bodyPr wrap="none" lIns="0" tIns="0" rIns="0" bIns="0" rtlCol="0">
            <a:spAutoFit/>
          </a:bodyPr>
          <a:lstStyle/>
          <a:p>
            <a:pPr defTabSz="866943" fontAlgn="base">
              <a:spcBef>
                <a:spcPct val="0"/>
              </a:spcBef>
              <a:spcAft>
                <a:spcPct val="0"/>
              </a:spcAft>
            </a:pPr>
            <a:r>
              <a:rPr lang="en-GB" altLang="zh-CN" sz="1400" b="1" dirty="0">
                <a:solidFill>
                  <a:schemeClr val="tx1">
                    <a:lumMod val="85000"/>
                    <a:lumOff val="15000"/>
                  </a:schemeClr>
                </a:solidFill>
                <a:cs typeface="+mn-ea"/>
                <a:sym typeface="+mn-lt"/>
              </a:rPr>
              <a:t>Visitor Transition Rates</a:t>
            </a:r>
            <a:endParaRPr lang="zh-CN" altLang="en-US" sz="1400" b="1" dirty="0">
              <a:solidFill>
                <a:schemeClr val="tx1">
                  <a:lumMod val="85000"/>
                  <a:lumOff val="15000"/>
                </a:schemeClr>
              </a:solidFill>
              <a:cs typeface="+mn-ea"/>
              <a:sym typeface="+mn-lt"/>
            </a:endParaRPr>
          </a:p>
        </p:txBody>
      </p:sp>
      <p:sp>
        <p:nvSpPr>
          <p:cNvPr id="57" name="TextBox 23">
            <a:extLst>
              <a:ext uri="{FF2B5EF4-FFF2-40B4-BE49-F238E27FC236}">
                <a16:creationId xmlns:a16="http://schemas.microsoft.com/office/drawing/2014/main" id="{7412A343-E65C-4D11-AFF7-4C23F482BA3C}"/>
              </a:ext>
            </a:extLst>
          </p:cNvPr>
          <p:cNvSpPr txBox="1"/>
          <p:nvPr/>
        </p:nvSpPr>
        <p:spPr>
          <a:xfrm>
            <a:off x="124091" y="4955074"/>
            <a:ext cx="4199002" cy="1089209"/>
          </a:xfrm>
          <a:prstGeom prst="rect">
            <a:avLst/>
          </a:prstGeom>
          <a:noFill/>
        </p:spPr>
        <p:txBody>
          <a:bodyPr wrap="square" lIns="0" tIns="0" rIns="0" bIns="0" rtlCol="0">
            <a:spAutoFit/>
          </a:bodyPr>
          <a:lstStyle/>
          <a:p>
            <a:pPr defTabSz="866943" fontAlgn="base">
              <a:lnSpc>
                <a:spcPct val="120000"/>
              </a:lnSpc>
              <a:spcBef>
                <a:spcPct val="0"/>
              </a:spcBef>
              <a:spcAft>
                <a:spcPct val="0"/>
              </a:spcAft>
            </a:pPr>
            <a:r>
              <a:rPr lang="en-US" altLang="zh-CN" sz="1200" dirty="0">
                <a:cs typeface="+mn-ea"/>
                <a:sym typeface="+mn-lt"/>
              </a:rPr>
              <a:t>The bicycle pick-up and return in different stations are each simulated with a single queue, ensuring there are no multiple queues. The time for returning and picking up bicycles is completed instantaneously, if resources are sufficient.</a:t>
            </a:r>
            <a:endParaRPr lang="zh-CN" altLang="en-US" sz="1200" dirty="0">
              <a:cs typeface="+mn-ea"/>
              <a:sym typeface="+mn-lt"/>
            </a:endParaRPr>
          </a:p>
        </p:txBody>
      </p:sp>
      <p:sp>
        <p:nvSpPr>
          <p:cNvPr id="59" name="文本框 58">
            <a:extLst>
              <a:ext uri="{FF2B5EF4-FFF2-40B4-BE49-F238E27FC236}">
                <a16:creationId xmlns:a16="http://schemas.microsoft.com/office/drawing/2014/main" id="{C1A4E6D9-5974-4729-8DB3-98B4C1AFE470}"/>
              </a:ext>
            </a:extLst>
          </p:cNvPr>
          <p:cNvSpPr txBox="1"/>
          <p:nvPr/>
        </p:nvSpPr>
        <p:spPr>
          <a:xfrm>
            <a:off x="1214021" y="329922"/>
            <a:ext cx="6074099" cy="523220"/>
          </a:xfrm>
          <a:prstGeom prst="rect">
            <a:avLst/>
          </a:prstGeom>
          <a:noFill/>
        </p:spPr>
        <p:txBody>
          <a:bodyPr wrap="none" rtlCol="0">
            <a:spAutoFit/>
          </a:bodyPr>
          <a:lstStyle/>
          <a:p>
            <a:r>
              <a:rPr lang="en-US" altLang="zh-CN" sz="280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Introduction to Basic Assumptions</a:t>
            </a:r>
            <a:endParaRPr lang="zh-CN" altLang="en-US" sz="280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sp>
        <p:nvSpPr>
          <p:cNvPr id="2" name="TextBox 24">
            <a:extLst>
              <a:ext uri="{FF2B5EF4-FFF2-40B4-BE49-F238E27FC236}">
                <a16:creationId xmlns:a16="http://schemas.microsoft.com/office/drawing/2014/main" id="{5D62D5C7-5292-D0F6-2F0F-CD7B48DC3694}"/>
              </a:ext>
            </a:extLst>
          </p:cNvPr>
          <p:cNvSpPr txBox="1"/>
          <p:nvPr/>
        </p:nvSpPr>
        <p:spPr>
          <a:xfrm>
            <a:off x="1409033" y="4371734"/>
            <a:ext cx="3208084" cy="215444"/>
          </a:xfrm>
          <a:prstGeom prst="rect">
            <a:avLst/>
          </a:prstGeom>
          <a:noFill/>
        </p:spPr>
        <p:txBody>
          <a:bodyPr wrap="square" lIns="0" tIns="0" rIns="0" bIns="0" rtlCol="0">
            <a:spAutoFit/>
          </a:bodyPr>
          <a:lstStyle/>
          <a:p>
            <a:pPr defTabSz="866943" fontAlgn="base">
              <a:spcBef>
                <a:spcPct val="0"/>
              </a:spcBef>
              <a:spcAft>
                <a:spcPct val="0"/>
              </a:spcAft>
            </a:pPr>
            <a:r>
              <a:rPr lang="en-GB" altLang="zh-CN" sz="1400" b="1" dirty="0">
                <a:solidFill>
                  <a:schemeClr val="tx1">
                    <a:lumMod val="85000"/>
                    <a:lumOff val="15000"/>
                  </a:schemeClr>
                </a:solidFill>
                <a:cs typeface="+mn-ea"/>
                <a:sym typeface="+mn-lt"/>
              </a:rPr>
              <a:t>Queue Simulation &amp; Instant Service</a:t>
            </a:r>
            <a:endParaRPr lang="zh-CN" altLang="en-US" sz="1400" b="1"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33401595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14:presetBounceEnd="66000">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14:bounceEnd="66000">
                                          <p:cBhvr additive="base">
                                            <p:cTn id="13" dur="1000" fill="hold"/>
                                            <p:tgtEl>
                                              <p:spTgt spid="39"/>
                                            </p:tgtEl>
                                            <p:attrNameLst>
                                              <p:attrName>ppt_x</p:attrName>
                                            </p:attrNameLst>
                                          </p:cBhvr>
                                          <p:tavLst>
                                            <p:tav tm="0">
                                              <p:val>
                                                <p:strVal val="1+#ppt_w/2"/>
                                              </p:val>
                                            </p:tav>
                                            <p:tav tm="100000">
                                              <p:val>
                                                <p:strVal val="#ppt_x"/>
                                              </p:val>
                                            </p:tav>
                                          </p:tavLst>
                                        </p:anim>
                                        <p:anim calcmode="lin" valueType="num" p14:bounceEnd="66000">
                                          <p:cBhvr additive="base">
                                            <p:cTn id="14" dur="1000" fill="hold"/>
                                            <p:tgtEl>
                                              <p:spTgt spid="39"/>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14:presetBounceEnd="66000">
                                      <p:stCondLst>
                                        <p:cond delay="500"/>
                                      </p:stCondLst>
                                      <p:childTnLst>
                                        <p:set>
                                          <p:cBhvr>
                                            <p:cTn id="16" dur="1" fill="hold">
                                              <p:stCondLst>
                                                <p:cond delay="0"/>
                                              </p:stCondLst>
                                            </p:cTn>
                                            <p:tgtEl>
                                              <p:spTgt spid="42"/>
                                            </p:tgtEl>
                                            <p:attrNameLst>
                                              <p:attrName>style.visibility</p:attrName>
                                            </p:attrNameLst>
                                          </p:cBhvr>
                                          <p:to>
                                            <p:strVal val="visible"/>
                                          </p:to>
                                        </p:set>
                                        <p:anim calcmode="lin" valueType="num" p14:bounceEnd="66000">
                                          <p:cBhvr additive="base">
                                            <p:cTn id="17" dur="1000" fill="hold"/>
                                            <p:tgtEl>
                                              <p:spTgt spid="42"/>
                                            </p:tgtEl>
                                            <p:attrNameLst>
                                              <p:attrName>ppt_x</p:attrName>
                                            </p:attrNameLst>
                                          </p:cBhvr>
                                          <p:tavLst>
                                            <p:tav tm="0">
                                              <p:val>
                                                <p:strVal val="1+#ppt_w/2"/>
                                              </p:val>
                                            </p:tav>
                                            <p:tav tm="100000">
                                              <p:val>
                                                <p:strVal val="#ppt_x"/>
                                              </p:val>
                                            </p:tav>
                                          </p:tavLst>
                                        </p:anim>
                                        <p:anim calcmode="lin" valueType="num" p14:bounceEnd="66000">
                                          <p:cBhvr additive="base">
                                            <p:cTn id="18" dur="1000" fill="hold"/>
                                            <p:tgtEl>
                                              <p:spTgt spid="42"/>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14:presetBounceEnd="66000">
                                      <p:stCondLst>
                                        <p:cond delay="1000"/>
                                      </p:stCondLst>
                                      <p:childTnLst>
                                        <p:set>
                                          <p:cBhvr>
                                            <p:cTn id="20" dur="1" fill="hold">
                                              <p:stCondLst>
                                                <p:cond delay="0"/>
                                              </p:stCondLst>
                                            </p:cTn>
                                            <p:tgtEl>
                                              <p:spTgt spid="45"/>
                                            </p:tgtEl>
                                            <p:attrNameLst>
                                              <p:attrName>style.visibility</p:attrName>
                                            </p:attrNameLst>
                                          </p:cBhvr>
                                          <p:to>
                                            <p:strVal val="visible"/>
                                          </p:to>
                                        </p:set>
                                        <p:anim calcmode="lin" valueType="num" p14:bounceEnd="66000">
                                          <p:cBhvr additive="base">
                                            <p:cTn id="21" dur="1000" fill="hold"/>
                                            <p:tgtEl>
                                              <p:spTgt spid="45"/>
                                            </p:tgtEl>
                                            <p:attrNameLst>
                                              <p:attrName>ppt_x</p:attrName>
                                            </p:attrNameLst>
                                          </p:cBhvr>
                                          <p:tavLst>
                                            <p:tav tm="0">
                                              <p:val>
                                                <p:strVal val="1+#ppt_w/2"/>
                                              </p:val>
                                            </p:tav>
                                            <p:tav tm="100000">
                                              <p:val>
                                                <p:strVal val="#ppt_x"/>
                                              </p:val>
                                            </p:tav>
                                          </p:tavLst>
                                        </p:anim>
                                        <p:anim calcmode="lin" valueType="num" p14:bounceEnd="66000">
                                          <p:cBhvr additive="base">
                                            <p:cTn id="22" dur="1000" fill="hold"/>
                                            <p:tgtEl>
                                              <p:spTgt spid="45"/>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14:presetBounceEnd="66000">
                                      <p:stCondLst>
                                        <p:cond delay="1500"/>
                                      </p:stCondLst>
                                      <p:childTnLst>
                                        <p:set>
                                          <p:cBhvr>
                                            <p:cTn id="24" dur="1" fill="hold">
                                              <p:stCondLst>
                                                <p:cond delay="0"/>
                                              </p:stCondLst>
                                            </p:cTn>
                                            <p:tgtEl>
                                              <p:spTgt spid="48"/>
                                            </p:tgtEl>
                                            <p:attrNameLst>
                                              <p:attrName>style.visibility</p:attrName>
                                            </p:attrNameLst>
                                          </p:cBhvr>
                                          <p:to>
                                            <p:strVal val="visible"/>
                                          </p:to>
                                        </p:set>
                                        <p:anim calcmode="lin" valueType="num" p14:bounceEnd="66000">
                                          <p:cBhvr additive="base">
                                            <p:cTn id="25" dur="1000" fill="hold"/>
                                            <p:tgtEl>
                                              <p:spTgt spid="48"/>
                                            </p:tgtEl>
                                            <p:attrNameLst>
                                              <p:attrName>ppt_x</p:attrName>
                                            </p:attrNameLst>
                                          </p:cBhvr>
                                          <p:tavLst>
                                            <p:tav tm="0">
                                              <p:val>
                                                <p:strVal val="1+#ppt_w/2"/>
                                              </p:val>
                                            </p:tav>
                                            <p:tav tm="100000">
                                              <p:val>
                                                <p:strVal val="#ppt_x"/>
                                              </p:val>
                                            </p:tav>
                                          </p:tavLst>
                                        </p:anim>
                                        <p:anim calcmode="lin" valueType="num" p14:bounceEnd="66000">
                                          <p:cBhvr additive="base">
                                            <p:cTn id="26" dur="1000" fill="hold"/>
                                            <p:tgtEl>
                                              <p:spTgt spid="48"/>
                                            </p:tgtEl>
                                            <p:attrNameLst>
                                              <p:attrName>ppt_y</p:attrName>
                                            </p:attrNameLst>
                                          </p:cBhvr>
                                          <p:tavLst>
                                            <p:tav tm="0">
                                              <p:val>
                                                <p:strVal val="#ppt_y"/>
                                              </p:val>
                                            </p:tav>
                                            <p:tav tm="100000">
                                              <p:val>
                                                <p:strVal val="#ppt_y"/>
                                              </p:val>
                                            </p:tav>
                                          </p:tavLst>
                                        </p:anim>
                                      </p:childTnLst>
                                    </p:cTn>
                                  </p:par>
                                </p:childTnLst>
                              </p:cTn>
                            </p:par>
                            <p:par>
                              <p:cTn id="27" fill="hold">
                                <p:stCondLst>
                                  <p:cond delay="3500"/>
                                </p:stCondLst>
                                <p:childTnLst>
                                  <p:par>
                                    <p:cTn id="28" presetID="14" presetClass="entr" presetSubtype="1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randombar(horizontal)">
                                          <p:cBhvr>
                                            <p:cTn id="30" dur="500"/>
                                            <p:tgtEl>
                                              <p:spTgt spid="20"/>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randombar(horizontal)">
                                          <p:cBhvr>
                                            <p:cTn id="33" dur="500"/>
                                            <p:tgtEl>
                                              <p:spTgt spid="22"/>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randombar(horizontal)">
                                          <p:cBhvr>
                                            <p:cTn id="36" dur="500"/>
                                            <p:tgtEl>
                                              <p:spTgt spid="21"/>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randombar(horizontal)">
                                          <p:cBhvr>
                                            <p:cTn id="39" dur="500"/>
                                            <p:tgtEl>
                                              <p:spTgt spid="23"/>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right)">
                                          <p:cBhvr>
                                            <p:cTn id="46" dur="500"/>
                                            <p:tgtEl>
                                              <p:spTgt spid="5"/>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right)">
                                          <p:cBhvr>
                                            <p:cTn id="52" dur="500"/>
                                            <p:tgtEl>
                                              <p:spTgt spid="7"/>
                                            </p:tgtEl>
                                          </p:cBhvr>
                                        </p:animEffect>
                                      </p:childTnLst>
                                    </p:cTn>
                                  </p:par>
                                </p:childTnLst>
                              </p:cTn>
                            </p:par>
                            <p:par>
                              <p:cTn id="53" fill="hold">
                                <p:stCondLst>
                                  <p:cond delay="4500"/>
                                </p:stCondLst>
                                <p:childTnLst>
                                  <p:par>
                                    <p:cTn id="54" presetID="14" presetClass="entr" presetSubtype="10" fill="hold"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randombar(horizontal)">
                                          <p:cBhvr>
                                            <p:cTn id="56" dur="500"/>
                                            <p:tgtEl>
                                              <p:spTgt spid="24"/>
                                            </p:tgtEl>
                                          </p:cBhvr>
                                        </p:animEffect>
                                      </p:childTnLst>
                                    </p:cTn>
                                  </p:par>
                                  <p:par>
                                    <p:cTn id="57" presetID="14" presetClass="entr" presetSubtype="1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randombar(horizontal)">
                                          <p:cBhvr>
                                            <p:cTn id="59" dur="500"/>
                                            <p:tgtEl>
                                              <p:spTgt spid="29"/>
                                            </p:tgtEl>
                                          </p:cBhvr>
                                        </p:animEffect>
                                      </p:childTnLst>
                                    </p:cTn>
                                  </p:par>
                                  <p:par>
                                    <p:cTn id="60" presetID="14" presetClass="entr" presetSubtype="10" fill="hold"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randombar(horizontal)">
                                          <p:cBhvr>
                                            <p:cTn id="62" dur="500"/>
                                            <p:tgtEl>
                                              <p:spTgt spid="35"/>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randombar(horizontal)">
                                          <p:cBhvr>
                                            <p:cTn id="65" dur="500"/>
                                            <p:tgtEl>
                                              <p:spTgt spid="38"/>
                                            </p:tgtEl>
                                          </p:cBhvr>
                                        </p:animEffect>
                                      </p:childTnLst>
                                    </p:cTn>
                                  </p:par>
                                </p:childTnLst>
                              </p:cTn>
                            </p:par>
                            <p:par>
                              <p:cTn id="66" fill="hold">
                                <p:stCondLst>
                                  <p:cond delay="5000"/>
                                </p:stCondLst>
                                <p:childTnLst>
                                  <p:par>
                                    <p:cTn id="67" presetID="12" presetClass="entr" presetSubtype="4" fill="hold" grpId="0" nodeType="afterEffect">
                                      <p:stCondLst>
                                        <p:cond delay="0"/>
                                      </p:stCondLst>
                                      <p:childTnLst>
                                        <p:set>
                                          <p:cBhvr>
                                            <p:cTn id="68" dur="1" fill="hold">
                                              <p:stCondLst>
                                                <p:cond delay="0"/>
                                              </p:stCondLst>
                                            </p:cTn>
                                            <p:tgtEl>
                                              <p:spTgt spid="51"/>
                                            </p:tgtEl>
                                            <p:attrNameLst>
                                              <p:attrName>style.visibility</p:attrName>
                                            </p:attrNameLst>
                                          </p:cBhvr>
                                          <p:to>
                                            <p:strVal val="visible"/>
                                          </p:to>
                                        </p:set>
                                        <p:anim calcmode="lin" valueType="num">
                                          <p:cBhvr additive="base">
                                            <p:cTn id="69" dur="500"/>
                                            <p:tgtEl>
                                              <p:spTgt spid="51"/>
                                            </p:tgtEl>
                                            <p:attrNameLst>
                                              <p:attrName>ppt_y</p:attrName>
                                            </p:attrNameLst>
                                          </p:cBhvr>
                                          <p:tavLst>
                                            <p:tav tm="0">
                                              <p:val>
                                                <p:strVal val="#ppt_y+#ppt_h*1.125000"/>
                                              </p:val>
                                            </p:tav>
                                            <p:tav tm="100000">
                                              <p:val>
                                                <p:strVal val="#ppt_y"/>
                                              </p:val>
                                            </p:tav>
                                          </p:tavLst>
                                        </p:anim>
                                        <p:animEffect transition="in" filter="wipe(up)">
                                          <p:cBhvr>
                                            <p:cTn id="70" dur="500"/>
                                            <p:tgtEl>
                                              <p:spTgt spid="51"/>
                                            </p:tgtEl>
                                          </p:cBhvr>
                                        </p:animEffect>
                                      </p:childTnLst>
                                    </p:cTn>
                                  </p:par>
                                  <p:par>
                                    <p:cTn id="71" presetID="12" presetClass="entr" presetSubtype="1"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anim calcmode="lin" valueType="num">
                                          <p:cBhvr additive="base">
                                            <p:cTn id="73" dur="500"/>
                                            <p:tgtEl>
                                              <p:spTgt spid="52"/>
                                            </p:tgtEl>
                                            <p:attrNameLst>
                                              <p:attrName>ppt_y</p:attrName>
                                            </p:attrNameLst>
                                          </p:cBhvr>
                                          <p:tavLst>
                                            <p:tav tm="0">
                                              <p:val>
                                                <p:strVal val="#ppt_y-#ppt_h*1.125000"/>
                                              </p:val>
                                            </p:tav>
                                            <p:tav tm="100000">
                                              <p:val>
                                                <p:strVal val="#ppt_y"/>
                                              </p:val>
                                            </p:tav>
                                          </p:tavLst>
                                        </p:anim>
                                        <p:animEffect transition="in" filter="wipe(down)">
                                          <p:cBhvr>
                                            <p:cTn id="74" dur="500"/>
                                            <p:tgtEl>
                                              <p:spTgt spid="52"/>
                                            </p:tgtEl>
                                          </p:cBhvr>
                                        </p:animEffect>
                                      </p:childTnLst>
                                    </p:cTn>
                                  </p:par>
                                </p:childTnLst>
                              </p:cTn>
                            </p:par>
                            <p:par>
                              <p:cTn id="75" fill="hold">
                                <p:stCondLst>
                                  <p:cond delay="5500"/>
                                </p:stCondLst>
                                <p:childTnLst>
                                  <p:par>
                                    <p:cTn id="76" presetID="12" presetClass="entr" presetSubtype="4" fill="hold" grpId="0" nodeType="afterEffect">
                                      <p:stCondLst>
                                        <p:cond delay="0"/>
                                      </p:stCondLst>
                                      <p:childTnLst>
                                        <p:set>
                                          <p:cBhvr>
                                            <p:cTn id="77" dur="1" fill="hold">
                                              <p:stCondLst>
                                                <p:cond delay="0"/>
                                              </p:stCondLst>
                                            </p:cTn>
                                            <p:tgtEl>
                                              <p:spTgt spid="53"/>
                                            </p:tgtEl>
                                            <p:attrNameLst>
                                              <p:attrName>style.visibility</p:attrName>
                                            </p:attrNameLst>
                                          </p:cBhvr>
                                          <p:to>
                                            <p:strVal val="visible"/>
                                          </p:to>
                                        </p:set>
                                        <p:anim calcmode="lin" valueType="num">
                                          <p:cBhvr additive="base">
                                            <p:cTn id="78" dur="500"/>
                                            <p:tgtEl>
                                              <p:spTgt spid="53"/>
                                            </p:tgtEl>
                                            <p:attrNameLst>
                                              <p:attrName>ppt_y</p:attrName>
                                            </p:attrNameLst>
                                          </p:cBhvr>
                                          <p:tavLst>
                                            <p:tav tm="0">
                                              <p:val>
                                                <p:strVal val="#ppt_y+#ppt_h*1.125000"/>
                                              </p:val>
                                            </p:tav>
                                            <p:tav tm="100000">
                                              <p:val>
                                                <p:strVal val="#ppt_y"/>
                                              </p:val>
                                            </p:tav>
                                          </p:tavLst>
                                        </p:anim>
                                        <p:animEffect transition="in" filter="wipe(up)">
                                          <p:cBhvr>
                                            <p:cTn id="79" dur="500"/>
                                            <p:tgtEl>
                                              <p:spTgt spid="53"/>
                                            </p:tgtEl>
                                          </p:cBhvr>
                                        </p:animEffect>
                                      </p:childTnLst>
                                    </p:cTn>
                                  </p:par>
                                  <p:par>
                                    <p:cTn id="80" presetID="12" presetClass="entr" presetSubtype="1" fill="hold" grpId="0" nodeType="withEffect">
                                      <p:stCondLst>
                                        <p:cond delay="0"/>
                                      </p:stCondLst>
                                      <p:childTnLst>
                                        <p:set>
                                          <p:cBhvr>
                                            <p:cTn id="81" dur="1" fill="hold">
                                              <p:stCondLst>
                                                <p:cond delay="0"/>
                                              </p:stCondLst>
                                            </p:cTn>
                                            <p:tgtEl>
                                              <p:spTgt spid="54"/>
                                            </p:tgtEl>
                                            <p:attrNameLst>
                                              <p:attrName>style.visibility</p:attrName>
                                            </p:attrNameLst>
                                          </p:cBhvr>
                                          <p:to>
                                            <p:strVal val="visible"/>
                                          </p:to>
                                        </p:set>
                                        <p:anim calcmode="lin" valueType="num">
                                          <p:cBhvr additive="base">
                                            <p:cTn id="82" dur="500"/>
                                            <p:tgtEl>
                                              <p:spTgt spid="54"/>
                                            </p:tgtEl>
                                            <p:attrNameLst>
                                              <p:attrName>ppt_y</p:attrName>
                                            </p:attrNameLst>
                                          </p:cBhvr>
                                          <p:tavLst>
                                            <p:tav tm="0">
                                              <p:val>
                                                <p:strVal val="#ppt_y-#ppt_h*1.125000"/>
                                              </p:val>
                                            </p:tav>
                                            <p:tav tm="100000">
                                              <p:val>
                                                <p:strVal val="#ppt_y"/>
                                              </p:val>
                                            </p:tav>
                                          </p:tavLst>
                                        </p:anim>
                                        <p:animEffect transition="in" filter="wipe(down)">
                                          <p:cBhvr>
                                            <p:cTn id="83" dur="500"/>
                                            <p:tgtEl>
                                              <p:spTgt spid="54"/>
                                            </p:tgtEl>
                                          </p:cBhvr>
                                        </p:animEffect>
                                      </p:childTnLst>
                                    </p:cTn>
                                  </p:par>
                                </p:childTnLst>
                              </p:cTn>
                            </p:par>
                            <p:par>
                              <p:cTn id="84" fill="hold">
                                <p:stCondLst>
                                  <p:cond delay="6000"/>
                                </p:stCondLst>
                                <p:childTnLst>
                                  <p:par>
                                    <p:cTn id="85" presetID="12" presetClass="entr" presetSubtype="4" fill="hold" grpId="0" nodeType="afterEffect">
                                      <p:stCondLst>
                                        <p:cond delay="0"/>
                                      </p:stCondLst>
                                      <p:childTnLst>
                                        <p:set>
                                          <p:cBhvr>
                                            <p:cTn id="86" dur="1" fill="hold">
                                              <p:stCondLst>
                                                <p:cond delay="0"/>
                                              </p:stCondLst>
                                            </p:cTn>
                                            <p:tgtEl>
                                              <p:spTgt spid="55"/>
                                            </p:tgtEl>
                                            <p:attrNameLst>
                                              <p:attrName>style.visibility</p:attrName>
                                            </p:attrNameLst>
                                          </p:cBhvr>
                                          <p:to>
                                            <p:strVal val="visible"/>
                                          </p:to>
                                        </p:set>
                                        <p:anim calcmode="lin" valueType="num">
                                          <p:cBhvr additive="base">
                                            <p:cTn id="87" dur="500"/>
                                            <p:tgtEl>
                                              <p:spTgt spid="55"/>
                                            </p:tgtEl>
                                            <p:attrNameLst>
                                              <p:attrName>ppt_y</p:attrName>
                                            </p:attrNameLst>
                                          </p:cBhvr>
                                          <p:tavLst>
                                            <p:tav tm="0">
                                              <p:val>
                                                <p:strVal val="#ppt_y+#ppt_h*1.125000"/>
                                              </p:val>
                                            </p:tav>
                                            <p:tav tm="100000">
                                              <p:val>
                                                <p:strVal val="#ppt_y"/>
                                              </p:val>
                                            </p:tav>
                                          </p:tavLst>
                                        </p:anim>
                                        <p:animEffect transition="in" filter="wipe(up)">
                                          <p:cBhvr>
                                            <p:cTn id="88" dur="500"/>
                                            <p:tgtEl>
                                              <p:spTgt spid="55"/>
                                            </p:tgtEl>
                                          </p:cBhvr>
                                        </p:animEffect>
                                      </p:childTnLst>
                                    </p:cTn>
                                  </p:par>
                                  <p:par>
                                    <p:cTn id="89" presetID="12" presetClass="entr" presetSubtype="1"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anim calcmode="lin" valueType="num">
                                          <p:cBhvr additive="base">
                                            <p:cTn id="91" dur="500"/>
                                            <p:tgtEl>
                                              <p:spTgt spid="56"/>
                                            </p:tgtEl>
                                            <p:attrNameLst>
                                              <p:attrName>ppt_y</p:attrName>
                                            </p:attrNameLst>
                                          </p:cBhvr>
                                          <p:tavLst>
                                            <p:tav tm="0">
                                              <p:val>
                                                <p:strVal val="#ppt_y-#ppt_h*1.125000"/>
                                              </p:val>
                                            </p:tav>
                                            <p:tav tm="100000">
                                              <p:val>
                                                <p:strVal val="#ppt_y"/>
                                              </p:val>
                                            </p:tav>
                                          </p:tavLst>
                                        </p:anim>
                                        <p:animEffect transition="in" filter="wipe(down)">
                                          <p:cBhvr>
                                            <p:cTn id="92" dur="500"/>
                                            <p:tgtEl>
                                              <p:spTgt spid="56"/>
                                            </p:tgtEl>
                                          </p:cBhvr>
                                        </p:animEffect>
                                      </p:childTnLst>
                                    </p:cTn>
                                  </p:par>
                                </p:childTnLst>
                              </p:cTn>
                            </p:par>
                            <p:par>
                              <p:cTn id="93" fill="hold">
                                <p:stCondLst>
                                  <p:cond delay="6500"/>
                                </p:stCondLst>
                                <p:childTnLst>
                                  <p:par>
                                    <p:cTn id="94" presetID="12" presetClass="entr" presetSubtype="4" fill="hold" grpId="0" nodeType="afterEffect">
                                      <p:stCondLst>
                                        <p:cond delay="0"/>
                                      </p:stCondLst>
                                      <p:childTnLst>
                                        <p:set>
                                          <p:cBhvr>
                                            <p:cTn id="95" dur="1" fill="hold">
                                              <p:stCondLst>
                                                <p:cond delay="0"/>
                                              </p:stCondLst>
                                            </p:cTn>
                                            <p:tgtEl>
                                              <p:spTgt spid="57"/>
                                            </p:tgtEl>
                                            <p:attrNameLst>
                                              <p:attrName>style.visibility</p:attrName>
                                            </p:attrNameLst>
                                          </p:cBhvr>
                                          <p:to>
                                            <p:strVal val="visible"/>
                                          </p:to>
                                        </p:set>
                                        <p:anim calcmode="lin" valueType="num">
                                          <p:cBhvr additive="base">
                                            <p:cTn id="96" dur="500"/>
                                            <p:tgtEl>
                                              <p:spTgt spid="57"/>
                                            </p:tgtEl>
                                            <p:attrNameLst>
                                              <p:attrName>ppt_y</p:attrName>
                                            </p:attrNameLst>
                                          </p:cBhvr>
                                          <p:tavLst>
                                            <p:tav tm="0">
                                              <p:val>
                                                <p:strVal val="#ppt_y+#ppt_h*1.125000"/>
                                              </p:val>
                                            </p:tav>
                                            <p:tav tm="100000">
                                              <p:val>
                                                <p:strVal val="#ppt_y"/>
                                              </p:val>
                                            </p:tav>
                                          </p:tavLst>
                                        </p:anim>
                                        <p:animEffect transition="in" filter="wipe(up)">
                                          <p:cBhvr>
                                            <p:cTn id="97" dur="500"/>
                                            <p:tgtEl>
                                              <p:spTgt spid="57"/>
                                            </p:tgtEl>
                                          </p:cBhvr>
                                        </p:animEffect>
                                      </p:childTnLst>
                                    </p:cTn>
                                  </p:par>
                                  <p:par>
                                    <p:cTn id="98" presetID="12" presetClass="entr" presetSubtype="1" fill="hold" grpId="0" nodeType="withEffect">
                                      <p:stCondLst>
                                        <p:cond delay="0"/>
                                      </p:stCondLst>
                                      <p:childTnLst>
                                        <p:set>
                                          <p:cBhvr>
                                            <p:cTn id="99" dur="1" fill="hold">
                                              <p:stCondLst>
                                                <p:cond delay="0"/>
                                              </p:stCondLst>
                                            </p:cTn>
                                            <p:tgtEl>
                                              <p:spTgt spid="2"/>
                                            </p:tgtEl>
                                            <p:attrNameLst>
                                              <p:attrName>style.visibility</p:attrName>
                                            </p:attrNameLst>
                                          </p:cBhvr>
                                          <p:to>
                                            <p:strVal val="visible"/>
                                          </p:to>
                                        </p:set>
                                        <p:anim calcmode="lin" valueType="num">
                                          <p:cBhvr additive="base">
                                            <p:cTn id="100" dur="500"/>
                                            <p:tgtEl>
                                              <p:spTgt spid="2"/>
                                            </p:tgtEl>
                                            <p:attrNameLst>
                                              <p:attrName>ppt_y</p:attrName>
                                            </p:attrNameLst>
                                          </p:cBhvr>
                                          <p:tavLst>
                                            <p:tav tm="0">
                                              <p:val>
                                                <p:strVal val="#ppt_y-#ppt_h*1.125000"/>
                                              </p:val>
                                            </p:tav>
                                            <p:tav tm="100000">
                                              <p:val>
                                                <p:strVal val="#ppt_y"/>
                                              </p:val>
                                            </p:tav>
                                          </p:tavLst>
                                        </p:anim>
                                        <p:animEffect transition="in" filter="wipe(down)">
                                          <p:cBhvr>
                                            <p:cTn id="10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p:bldP spid="21" grpId="0"/>
          <p:bldP spid="22" grpId="0"/>
          <p:bldP spid="23" grpId="0"/>
          <p:bldP spid="38" grpId="0" animBg="1"/>
          <p:bldP spid="51" grpId="0"/>
          <p:bldP spid="52" grpId="0"/>
          <p:bldP spid="53" grpId="0"/>
          <p:bldP spid="54" grpId="0"/>
          <p:bldP spid="55" grpId="0"/>
          <p:bldP spid="56" grpId="0"/>
          <p:bldP spid="57" grpId="0"/>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1000" fill="hold"/>
                                            <p:tgtEl>
                                              <p:spTgt spid="39"/>
                                            </p:tgtEl>
                                            <p:attrNameLst>
                                              <p:attrName>ppt_x</p:attrName>
                                            </p:attrNameLst>
                                          </p:cBhvr>
                                          <p:tavLst>
                                            <p:tav tm="0">
                                              <p:val>
                                                <p:strVal val="1+#ppt_w/2"/>
                                              </p:val>
                                            </p:tav>
                                            <p:tav tm="100000">
                                              <p:val>
                                                <p:strVal val="#ppt_x"/>
                                              </p:val>
                                            </p:tav>
                                          </p:tavLst>
                                        </p:anim>
                                        <p:anim calcmode="lin" valueType="num">
                                          <p:cBhvr additive="base">
                                            <p:cTn id="14" dur="1000" fill="hold"/>
                                            <p:tgtEl>
                                              <p:spTgt spid="39"/>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50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1000" fill="hold"/>
                                            <p:tgtEl>
                                              <p:spTgt spid="42"/>
                                            </p:tgtEl>
                                            <p:attrNameLst>
                                              <p:attrName>ppt_x</p:attrName>
                                            </p:attrNameLst>
                                          </p:cBhvr>
                                          <p:tavLst>
                                            <p:tav tm="0">
                                              <p:val>
                                                <p:strVal val="1+#ppt_w/2"/>
                                              </p:val>
                                            </p:tav>
                                            <p:tav tm="100000">
                                              <p:val>
                                                <p:strVal val="#ppt_x"/>
                                              </p:val>
                                            </p:tav>
                                          </p:tavLst>
                                        </p:anim>
                                        <p:anim calcmode="lin" valueType="num">
                                          <p:cBhvr additive="base">
                                            <p:cTn id="18" dur="1000" fill="hold"/>
                                            <p:tgtEl>
                                              <p:spTgt spid="42"/>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100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1000" fill="hold"/>
                                            <p:tgtEl>
                                              <p:spTgt spid="45"/>
                                            </p:tgtEl>
                                            <p:attrNameLst>
                                              <p:attrName>ppt_x</p:attrName>
                                            </p:attrNameLst>
                                          </p:cBhvr>
                                          <p:tavLst>
                                            <p:tav tm="0">
                                              <p:val>
                                                <p:strVal val="1+#ppt_w/2"/>
                                              </p:val>
                                            </p:tav>
                                            <p:tav tm="100000">
                                              <p:val>
                                                <p:strVal val="#ppt_x"/>
                                              </p:val>
                                            </p:tav>
                                          </p:tavLst>
                                        </p:anim>
                                        <p:anim calcmode="lin" valueType="num">
                                          <p:cBhvr additive="base">
                                            <p:cTn id="22" dur="1000" fill="hold"/>
                                            <p:tgtEl>
                                              <p:spTgt spid="45"/>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150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1000" fill="hold"/>
                                            <p:tgtEl>
                                              <p:spTgt spid="48"/>
                                            </p:tgtEl>
                                            <p:attrNameLst>
                                              <p:attrName>ppt_x</p:attrName>
                                            </p:attrNameLst>
                                          </p:cBhvr>
                                          <p:tavLst>
                                            <p:tav tm="0">
                                              <p:val>
                                                <p:strVal val="1+#ppt_w/2"/>
                                              </p:val>
                                            </p:tav>
                                            <p:tav tm="100000">
                                              <p:val>
                                                <p:strVal val="#ppt_x"/>
                                              </p:val>
                                            </p:tav>
                                          </p:tavLst>
                                        </p:anim>
                                        <p:anim calcmode="lin" valueType="num">
                                          <p:cBhvr additive="base">
                                            <p:cTn id="26" dur="1000" fill="hold"/>
                                            <p:tgtEl>
                                              <p:spTgt spid="48"/>
                                            </p:tgtEl>
                                            <p:attrNameLst>
                                              <p:attrName>ppt_y</p:attrName>
                                            </p:attrNameLst>
                                          </p:cBhvr>
                                          <p:tavLst>
                                            <p:tav tm="0">
                                              <p:val>
                                                <p:strVal val="#ppt_y"/>
                                              </p:val>
                                            </p:tav>
                                            <p:tav tm="100000">
                                              <p:val>
                                                <p:strVal val="#ppt_y"/>
                                              </p:val>
                                            </p:tav>
                                          </p:tavLst>
                                        </p:anim>
                                      </p:childTnLst>
                                    </p:cTn>
                                  </p:par>
                                </p:childTnLst>
                              </p:cTn>
                            </p:par>
                            <p:par>
                              <p:cTn id="27" fill="hold">
                                <p:stCondLst>
                                  <p:cond delay="3500"/>
                                </p:stCondLst>
                                <p:childTnLst>
                                  <p:par>
                                    <p:cTn id="28" presetID="14" presetClass="entr" presetSubtype="1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randombar(horizontal)">
                                          <p:cBhvr>
                                            <p:cTn id="30" dur="500"/>
                                            <p:tgtEl>
                                              <p:spTgt spid="20"/>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randombar(horizontal)">
                                          <p:cBhvr>
                                            <p:cTn id="33" dur="500"/>
                                            <p:tgtEl>
                                              <p:spTgt spid="22"/>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randombar(horizontal)">
                                          <p:cBhvr>
                                            <p:cTn id="36" dur="500"/>
                                            <p:tgtEl>
                                              <p:spTgt spid="21"/>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randombar(horizontal)">
                                          <p:cBhvr>
                                            <p:cTn id="39" dur="500"/>
                                            <p:tgtEl>
                                              <p:spTgt spid="23"/>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right)">
                                          <p:cBhvr>
                                            <p:cTn id="46" dur="500"/>
                                            <p:tgtEl>
                                              <p:spTgt spid="5"/>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right)">
                                          <p:cBhvr>
                                            <p:cTn id="52" dur="500"/>
                                            <p:tgtEl>
                                              <p:spTgt spid="7"/>
                                            </p:tgtEl>
                                          </p:cBhvr>
                                        </p:animEffect>
                                      </p:childTnLst>
                                    </p:cTn>
                                  </p:par>
                                </p:childTnLst>
                              </p:cTn>
                            </p:par>
                            <p:par>
                              <p:cTn id="53" fill="hold">
                                <p:stCondLst>
                                  <p:cond delay="4500"/>
                                </p:stCondLst>
                                <p:childTnLst>
                                  <p:par>
                                    <p:cTn id="54" presetID="14" presetClass="entr" presetSubtype="10" fill="hold"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randombar(horizontal)">
                                          <p:cBhvr>
                                            <p:cTn id="56" dur="500"/>
                                            <p:tgtEl>
                                              <p:spTgt spid="24"/>
                                            </p:tgtEl>
                                          </p:cBhvr>
                                        </p:animEffect>
                                      </p:childTnLst>
                                    </p:cTn>
                                  </p:par>
                                  <p:par>
                                    <p:cTn id="57" presetID="14" presetClass="entr" presetSubtype="1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randombar(horizontal)">
                                          <p:cBhvr>
                                            <p:cTn id="59" dur="500"/>
                                            <p:tgtEl>
                                              <p:spTgt spid="29"/>
                                            </p:tgtEl>
                                          </p:cBhvr>
                                        </p:animEffect>
                                      </p:childTnLst>
                                    </p:cTn>
                                  </p:par>
                                  <p:par>
                                    <p:cTn id="60" presetID="14" presetClass="entr" presetSubtype="10" fill="hold"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randombar(horizontal)">
                                          <p:cBhvr>
                                            <p:cTn id="62" dur="500"/>
                                            <p:tgtEl>
                                              <p:spTgt spid="35"/>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randombar(horizontal)">
                                          <p:cBhvr>
                                            <p:cTn id="65" dur="500"/>
                                            <p:tgtEl>
                                              <p:spTgt spid="38"/>
                                            </p:tgtEl>
                                          </p:cBhvr>
                                        </p:animEffect>
                                      </p:childTnLst>
                                    </p:cTn>
                                  </p:par>
                                </p:childTnLst>
                              </p:cTn>
                            </p:par>
                            <p:par>
                              <p:cTn id="66" fill="hold">
                                <p:stCondLst>
                                  <p:cond delay="5000"/>
                                </p:stCondLst>
                                <p:childTnLst>
                                  <p:par>
                                    <p:cTn id="67" presetID="12" presetClass="entr" presetSubtype="4" fill="hold" grpId="0" nodeType="afterEffect">
                                      <p:stCondLst>
                                        <p:cond delay="0"/>
                                      </p:stCondLst>
                                      <p:childTnLst>
                                        <p:set>
                                          <p:cBhvr>
                                            <p:cTn id="68" dur="1" fill="hold">
                                              <p:stCondLst>
                                                <p:cond delay="0"/>
                                              </p:stCondLst>
                                            </p:cTn>
                                            <p:tgtEl>
                                              <p:spTgt spid="51"/>
                                            </p:tgtEl>
                                            <p:attrNameLst>
                                              <p:attrName>style.visibility</p:attrName>
                                            </p:attrNameLst>
                                          </p:cBhvr>
                                          <p:to>
                                            <p:strVal val="visible"/>
                                          </p:to>
                                        </p:set>
                                        <p:anim calcmode="lin" valueType="num">
                                          <p:cBhvr additive="base">
                                            <p:cTn id="69" dur="500"/>
                                            <p:tgtEl>
                                              <p:spTgt spid="51"/>
                                            </p:tgtEl>
                                            <p:attrNameLst>
                                              <p:attrName>ppt_y</p:attrName>
                                            </p:attrNameLst>
                                          </p:cBhvr>
                                          <p:tavLst>
                                            <p:tav tm="0">
                                              <p:val>
                                                <p:strVal val="#ppt_y+#ppt_h*1.125000"/>
                                              </p:val>
                                            </p:tav>
                                            <p:tav tm="100000">
                                              <p:val>
                                                <p:strVal val="#ppt_y"/>
                                              </p:val>
                                            </p:tav>
                                          </p:tavLst>
                                        </p:anim>
                                        <p:animEffect transition="in" filter="wipe(up)">
                                          <p:cBhvr>
                                            <p:cTn id="70" dur="500"/>
                                            <p:tgtEl>
                                              <p:spTgt spid="51"/>
                                            </p:tgtEl>
                                          </p:cBhvr>
                                        </p:animEffect>
                                      </p:childTnLst>
                                    </p:cTn>
                                  </p:par>
                                  <p:par>
                                    <p:cTn id="71" presetID="12" presetClass="entr" presetSubtype="1"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anim calcmode="lin" valueType="num">
                                          <p:cBhvr additive="base">
                                            <p:cTn id="73" dur="500"/>
                                            <p:tgtEl>
                                              <p:spTgt spid="52"/>
                                            </p:tgtEl>
                                            <p:attrNameLst>
                                              <p:attrName>ppt_y</p:attrName>
                                            </p:attrNameLst>
                                          </p:cBhvr>
                                          <p:tavLst>
                                            <p:tav tm="0">
                                              <p:val>
                                                <p:strVal val="#ppt_y-#ppt_h*1.125000"/>
                                              </p:val>
                                            </p:tav>
                                            <p:tav tm="100000">
                                              <p:val>
                                                <p:strVal val="#ppt_y"/>
                                              </p:val>
                                            </p:tav>
                                          </p:tavLst>
                                        </p:anim>
                                        <p:animEffect transition="in" filter="wipe(down)">
                                          <p:cBhvr>
                                            <p:cTn id="74" dur="500"/>
                                            <p:tgtEl>
                                              <p:spTgt spid="52"/>
                                            </p:tgtEl>
                                          </p:cBhvr>
                                        </p:animEffect>
                                      </p:childTnLst>
                                    </p:cTn>
                                  </p:par>
                                </p:childTnLst>
                              </p:cTn>
                            </p:par>
                            <p:par>
                              <p:cTn id="75" fill="hold">
                                <p:stCondLst>
                                  <p:cond delay="5500"/>
                                </p:stCondLst>
                                <p:childTnLst>
                                  <p:par>
                                    <p:cTn id="76" presetID="12" presetClass="entr" presetSubtype="4" fill="hold" grpId="0" nodeType="afterEffect">
                                      <p:stCondLst>
                                        <p:cond delay="0"/>
                                      </p:stCondLst>
                                      <p:childTnLst>
                                        <p:set>
                                          <p:cBhvr>
                                            <p:cTn id="77" dur="1" fill="hold">
                                              <p:stCondLst>
                                                <p:cond delay="0"/>
                                              </p:stCondLst>
                                            </p:cTn>
                                            <p:tgtEl>
                                              <p:spTgt spid="53"/>
                                            </p:tgtEl>
                                            <p:attrNameLst>
                                              <p:attrName>style.visibility</p:attrName>
                                            </p:attrNameLst>
                                          </p:cBhvr>
                                          <p:to>
                                            <p:strVal val="visible"/>
                                          </p:to>
                                        </p:set>
                                        <p:anim calcmode="lin" valueType="num">
                                          <p:cBhvr additive="base">
                                            <p:cTn id="78" dur="500"/>
                                            <p:tgtEl>
                                              <p:spTgt spid="53"/>
                                            </p:tgtEl>
                                            <p:attrNameLst>
                                              <p:attrName>ppt_y</p:attrName>
                                            </p:attrNameLst>
                                          </p:cBhvr>
                                          <p:tavLst>
                                            <p:tav tm="0">
                                              <p:val>
                                                <p:strVal val="#ppt_y+#ppt_h*1.125000"/>
                                              </p:val>
                                            </p:tav>
                                            <p:tav tm="100000">
                                              <p:val>
                                                <p:strVal val="#ppt_y"/>
                                              </p:val>
                                            </p:tav>
                                          </p:tavLst>
                                        </p:anim>
                                        <p:animEffect transition="in" filter="wipe(up)">
                                          <p:cBhvr>
                                            <p:cTn id="79" dur="500"/>
                                            <p:tgtEl>
                                              <p:spTgt spid="53"/>
                                            </p:tgtEl>
                                          </p:cBhvr>
                                        </p:animEffect>
                                      </p:childTnLst>
                                    </p:cTn>
                                  </p:par>
                                  <p:par>
                                    <p:cTn id="80" presetID="12" presetClass="entr" presetSubtype="1" fill="hold" grpId="0" nodeType="withEffect">
                                      <p:stCondLst>
                                        <p:cond delay="0"/>
                                      </p:stCondLst>
                                      <p:childTnLst>
                                        <p:set>
                                          <p:cBhvr>
                                            <p:cTn id="81" dur="1" fill="hold">
                                              <p:stCondLst>
                                                <p:cond delay="0"/>
                                              </p:stCondLst>
                                            </p:cTn>
                                            <p:tgtEl>
                                              <p:spTgt spid="54"/>
                                            </p:tgtEl>
                                            <p:attrNameLst>
                                              <p:attrName>style.visibility</p:attrName>
                                            </p:attrNameLst>
                                          </p:cBhvr>
                                          <p:to>
                                            <p:strVal val="visible"/>
                                          </p:to>
                                        </p:set>
                                        <p:anim calcmode="lin" valueType="num">
                                          <p:cBhvr additive="base">
                                            <p:cTn id="82" dur="500"/>
                                            <p:tgtEl>
                                              <p:spTgt spid="54"/>
                                            </p:tgtEl>
                                            <p:attrNameLst>
                                              <p:attrName>ppt_y</p:attrName>
                                            </p:attrNameLst>
                                          </p:cBhvr>
                                          <p:tavLst>
                                            <p:tav tm="0">
                                              <p:val>
                                                <p:strVal val="#ppt_y-#ppt_h*1.125000"/>
                                              </p:val>
                                            </p:tav>
                                            <p:tav tm="100000">
                                              <p:val>
                                                <p:strVal val="#ppt_y"/>
                                              </p:val>
                                            </p:tav>
                                          </p:tavLst>
                                        </p:anim>
                                        <p:animEffect transition="in" filter="wipe(down)">
                                          <p:cBhvr>
                                            <p:cTn id="83" dur="500"/>
                                            <p:tgtEl>
                                              <p:spTgt spid="54"/>
                                            </p:tgtEl>
                                          </p:cBhvr>
                                        </p:animEffect>
                                      </p:childTnLst>
                                    </p:cTn>
                                  </p:par>
                                </p:childTnLst>
                              </p:cTn>
                            </p:par>
                            <p:par>
                              <p:cTn id="84" fill="hold">
                                <p:stCondLst>
                                  <p:cond delay="6000"/>
                                </p:stCondLst>
                                <p:childTnLst>
                                  <p:par>
                                    <p:cTn id="85" presetID="12" presetClass="entr" presetSubtype="4" fill="hold" grpId="0" nodeType="afterEffect">
                                      <p:stCondLst>
                                        <p:cond delay="0"/>
                                      </p:stCondLst>
                                      <p:childTnLst>
                                        <p:set>
                                          <p:cBhvr>
                                            <p:cTn id="86" dur="1" fill="hold">
                                              <p:stCondLst>
                                                <p:cond delay="0"/>
                                              </p:stCondLst>
                                            </p:cTn>
                                            <p:tgtEl>
                                              <p:spTgt spid="55"/>
                                            </p:tgtEl>
                                            <p:attrNameLst>
                                              <p:attrName>style.visibility</p:attrName>
                                            </p:attrNameLst>
                                          </p:cBhvr>
                                          <p:to>
                                            <p:strVal val="visible"/>
                                          </p:to>
                                        </p:set>
                                        <p:anim calcmode="lin" valueType="num">
                                          <p:cBhvr additive="base">
                                            <p:cTn id="87" dur="500"/>
                                            <p:tgtEl>
                                              <p:spTgt spid="55"/>
                                            </p:tgtEl>
                                            <p:attrNameLst>
                                              <p:attrName>ppt_y</p:attrName>
                                            </p:attrNameLst>
                                          </p:cBhvr>
                                          <p:tavLst>
                                            <p:tav tm="0">
                                              <p:val>
                                                <p:strVal val="#ppt_y+#ppt_h*1.125000"/>
                                              </p:val>
                                            </p:tav>
                                            <p:tav tm="100000">
                                              <p:val>
                                                <p:strVal val="#ppt_y"/>
                                              </p:val>
                                            </p:tav>
                                          </p:tavLst>
                                        </p:anim>
                                        <p:animEffect transition="in" filter="wipe(up)">
                                          <p:cBhvr>
                                            <p:cTn id="88" dur="500"/>
                                            <p:tgtEl>
                                              <p:spTgt spid="55"/>
                                            </p:tgtEl>
                                          </p:cBhvr>
                                        </p:animEffect>
                                      </p:childTnLst>
                                    </p:cTn>
                                  </p:par>
                                  <p:par>
                                    <p:cTn id="89" presetID="12" presetClass="entr" presetSubtype="1"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anim calcmode="lin" valueType="num">
                                          <p:cBhvr additive="base">
                                            <p:cTn id="91" dur="500"/>
                                            <p:tgtEl>
                                              <p:spTgt spid="56"/>
                                            </p:tgtEl>
                                            <p:attrNameLst>
                                              <p:attrName>ppt_y</p:attrName>
                                            </p:attrNameLst>
                                          </p:cBhvr>
                                          <p:tavLst>
                                            <p:tav tm="0">
                                              <p:val>
                                                <p:strVal val="#ppt_y-#ppt_h*1.125000"/>
                                              </p:val>
                                            </p:tav>
                                            <p:tav tm="100000">
                                              <p:val>
                                                <p:strVal val="#ppt_y"/>
                                              </p:val>
                                            </p:tav>
                                          </p:tavLst>
                                        </p:anim>
                                        <p:animEffect transition="in" filter="wipe(down)">
                                          <p:cBhvr>
                                            <p:cTn id="92" dur="500"/>
                                            <p:tgtEl>
                                              <p:spTgt spid="56"/>
                                            </p:tgtEl>
                                          </p:cBhvr>
                                        </p:animEffect>
                                      </p:childTnLst>
                                    </p:cTn>
                                  </p:par>
                                </p:childTnLst>
                              </p:cTn>
                            </p:par>
                            <p:par>
                              <p:cTn id="93" fill="hold">
                                <p:stCondLst>
                                  <p:cond delay="6500"/>
                                </p:stCondLst>
                                <p:childTnLst>
                                  <p:par>
                                    <p:cTn id="94" presetID="12" presetClass="entr" presetSubtype="4" fill="hold" grpId="0" nodeType="afterEffect">
                                      <p:stCondLst>
                                        <p:cond delay="0"/>
                                      </p:stCondLst>
                                      <p:childTnLst>
                                        <p:set>
                                          <p:cBhvr>
                                            <p:cTn id="95" dur="1" fill="hold">
                                              <p:stCondLst>
                                                <p:cond delay="0"/>
                                              </p:stCondLst>
                                            </p:cTn>
                                            <p:tgtEl>
                                              <p:spTgt spid="57"/>
                                            </p:tgtEl>
                                            <p:attrNameLst>
                                              <p:attrName>style.visibility</p:attrName>
                                            </p:attrNameLst>
                                          </p:cBhvr>
                                          <p:to>
                                            <p:strVal val="visible"/>
                                          </p:to>
                                        </p:set>
                                        <p:anim calcmode="lin" valueType="num">
                                          <p:cBhvr additive="base">
                                            <p:cTn id="96" dur="500"/>
                                            <p:tgtEl>
                                              <p:spTgt spid="57"/>
                                            </p:tgtEl>
                                            <p:attrNameLst>
                                              <p:attrName>ppt_y</p:attrName>
                                            </p:attrNameLst>
                                          </p:cBhvr>
                                          <p:tavLst>
                                            <p:tav tm="0">
                                              <p:val>
                                                <p:strVal val="#ppt_y+#ppt_h*1.125000"/>
                                              </p:val>
                                            </p:tav>
                                            <p:tav tm="100000">
                                              <p:val>
                                                <p:strVal val="#ppt_y"/>
                                              </p:val>
                                            </p:tav>
                                          </p:tavLst>
                                        </p:anim>
                                        <p:animEffect transition="in" filter="wipe(up)">
                                          <p:cBhvr>
                                            <p:cTn id="97" dur="500"/>
                                            <p:tgtEl>
                                              <p:spTgt spid="57"/>
                                            </p:tgtEl>
                                          </p:cBhvr>
                                        </p:animEffect>
                                      </p:childTnLst>
                                    </p:cTn>
                                  </p:par>
                                  <p:par>
                                    <p:cTn id="98" presetID="12" presetClass="entr" presetSubtype="1" fill="hold" grpId="0" nodeType="withEffect">
                                      <p:stCondLst>
                                        <p:cond delay="0"/>
                                      </p:stCondLst>
                                      <p:childTnLst>
                                        <p:set>
                                          <p:cBhvr>
                                            <p:cTn id="99" dur="1" fill="hold">
                                              <p:stCondLst>
                                                <p:cond delay="0"/>
                                              </p:stCondLst>
                                            </p:cTn>
                                            <p:tgtEl>
                                              <p:spTgt spid="2"/>
                                            </p:tgtEl>
                                            <p:attrNameLst>
                                              <p:attrName>style.visibility</p:attrName>
                                            </p:attrNameLst>
                                          </p:cBhvr>
                                          <p:to>
                                            <p:strVal val="visible"/>
                                          </p:to>
                                        </p:set>
                                        <p:anim calcmode="lin" valueType="num">
                                          <p:cBhvr additive="base">
                                            <p:cTn id="100" dur="500"/>
                                            <p:tgtEl>
                                              <p:spTgt spid="2"/>
                                            </p:tgtEl>
                                            <p:attrNameLst>
                                              <p:attrName>ppt_y</p:attrName>
                                            </p:attrNameLst>
                                          </p:cBhvr>
                                          <p:tavLst>
                                            <p:tav tm="0">
                                              <p:val>
                                                <p:strVal val="#ppt_y-#ppt_h*1.125000"/>
                                              </p:val>
                                            </p:tav>
                                            <p:tav tm="100000">
                                              <p:val>
                                                <p:strVal val="#ppt_y"/>
                                              </p:val>
                                            </p:tav>
                                          </p:tavLst>
                                        </p:anim>
                                        <p:animEffect transition="in" filter="wipe(down)">
                                          <p:cBhvr>
                                            <p:cTn id="10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0" grpId="0"/>
          <p:bldP spid="21" grpId="0"/>
          <p:bldP spid="22" grpId="0"/>
          <p:bldP spid="23" grpId="0"/>
          <p:bldP spid="38" grpId="0" animBg="1"/>
          <p:bldP spid="51" grpId="0"/>
          <p:bldP spid="52" grpId="0"/>
          <p:bldP spid="53" grpId="0"/>
          <p:bldP spid="54" grpId="0"/>
          <p:bldP spid="55" grpId="0"/>
          <p:bldP spid="56" grpId="0"/>
          <p:bldP spid="57" grpId="0"/>
          <p:bldP spid="2"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1076B64-6DDB-446A-948A-7B403FED3DC3}"/>
              </a:ext>
            </a:extLst>
          </p:cNvPr>
          <p:cNvSpPr txBox="1"/>
          <p:nvPr/>
        </p:nvSpPr>
        <p:spPr>
          <a:xfrm>
            <a:off x="2087880" y="2753082"/>
            <a:ext cx="1210588" cy="1107996"/>
          </a:xfrm>
          <a:prstGeom prst="rect">
            <a:avLst/>
          </a:prstGeom>
          <a:noFill/>
        </p:spPr>
        <p:txBody>
          <a:bodyPr wrap="none" rtlCol="0">
            <a:spAutoFit/>
          </a:bodyPr>
          <a:lstStyle/>
          <a:p>
            <a:r>
              <a:rPr lang="en-US" altLang="zh-CN" sz="6600" dirty="0">
                <a:solidFill>
                  <a:srgbClr val="0599D7"/>
                </a:solidFill>
                <a:cs typeface="+mn-ea"/>
                <a:sym typeface="+mn-lt"/>
              </a:rPr>
              <a:t>02</a:t>
            </a:r>
            <a:endParaRPr lang="zh-CN" altLang="en-US" sz="6600" dirty="0">
              <a:solidFill>
                <a:srgbClr val="0599D7"/>
              </a:solidFill>
              <a:cs typeface="+mn-ea"/>
              <a:sym typeface="+mn-lt"/>
            </a:endParaRPr>
          </a:p>
        </p:txBody>
      </p:sp>
      <p:sp>
        <p:nvSpPr>
          <p:cNvPr id="7" name="文本框 6">
            <a:extLst>
              <a:ext uri="{FF2B5EF4-FFF2-40B4-BE49-F238E27FC236}">
                <a16:creationId xmlns:a16="http://schemas.microsoft.com/office/drawing/2014/main" id="{C61C643A-4D9E-4F67-AE5D-4E448DBC1645}"/>
              </a:ext>
            </a:extLst>
          </p:cNvPr>
          <p:cNvSpPr txBox="1"/>
          <p:nvPr/>
        </p:nvSpPr>
        <p:spPr>
          <a:xfrm>
            <a:off x="4345840" y="2200088"/>
            <a:ext cx="7073273" cy="2123658"/>
          </a:xfrm>
          <a:prstGeom prst="rect">
            <a:avLst/>
          </a:prstGeom>
          <a:noFill/>
        </p:spPr>
        <p:txBody>
          <a:bodyPr wrap="square" rtlCol="0">
            <a:spAutoFit/>
          </a:bodyPr>
          <a:lstStyle/>
          <a:p>
            <a:r>
              <a:rPr lang="en-US" altLang="zh-CN" sz="66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Data Analysis</a:t>
            </a:r>
            <a:r>
              <a:rPr lang="zh-CN" altLang="en-US" sz="66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 </a:t>
            </a:r>
            <a:r>
              <a:rPr lang="en-US" altLang="zh-CN" sz="66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&amp; System Design </a:t>
            </a:r>
          </a:p>
        </p:txBody>
      </p:sp>
    </p:spTree>
    <p:extLst>
      <p:ext uri="{BB962C8B-B14F-4D97-AF65-F5344CB8AC3E}">
        <p14:creationId xmlns:p14="http://schemas.microsoft.com/office/powerpoint/2010/main" val="2839171840"/>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E887B24-E37D-4B00-A401-E6A631B0CB50}"/>
              </a:ext>
            </a:extLst>
          </p:cNvPr>
          <p:cNvSpPr/>
          <p:nvPr/>
        </p:nvSpPr>
        <p:spPr>
          <a:xfrm>
            <a:off x="2176179" y="1956454"/>
            <a:ext cx="1361270" cy="338554"/>
          </a:xfrm>
          <a:prstGeom prst="rect">
            <a:avLst/>
          </a:prstGeom>
        </p:spPr>
        <p:txBody>
          <a:bodyPr wrap="none">
            <a:spAutoFit/>
          </a:bodyPr>
          <a:lstStyle/>
          <a:p>
            <a:pPr lvl="0"/>
            <a:r>
              <a:rPr lang="en-US" altLang="zh-CN" sz="1600" b="1" dirty="0">
                <a:cs typeface="+mn-ea"/>
                <a:sym typeface="+mn-lt"/>
              </a:rPr>
              <a:t>speeds.xlsx</a:t>
            </a:r>
            <a:endParaRPr lang="zh-CN" altLang="en-US" sz="1600" b="1" dirty="0">
              <a:cs typeface="+mn-ea"/>
              <a:sym typeface="+mn-lt"/>
            </a:endParaRPr>
          </a:p>
        </p:txBody>
      </p:sp>
      <p:sp>
        <p:nvSpPr>
          <p:cNvPr id="7" name="矩形 6">
            <a:extLst>
              <a:ext uri="{FF2B5EF4-FFF2-40B4-BE49-F238E27FC236}">
                <a16:creationId xmlns:a16="http://schemas.microsoft.com/office/drawing/2014/main" id="{1181F9F1-C3F8-4921-8384-CAF94467B53D}"/>
              </a:ext>
            </a:extLst>
          </p:cNvPr>
          <p:cNvSpPr/>
          <p:nvPr/>
        </p:nvSpPr>
        <p:spPr>
          <a:xfrm>
            <a:off x="2176179" y="3247021"/>
            <a:ext cx="1395447" cy="584775"/>
          </a:xfrm>
          <a:prstGeom prst="rect">
            <a:avLst/>
          </a:prstGeom>
        </p:spPr>
        <p:txBody>
          <a:bodyPr wrap="none">
            <a:spAutoFit/>
          </a:bodyPr>
          <a:lstStyle/>
          <a:p>
            <a:r>
              <a:rPr lang="en-US" altLang="zh-CN" sz="1600" b="1" dirty="0">
                <a:cs typeface="+mn-ea"/>
                <a:sym typeface="+mn-lt"/>
              </a:rPr>
              <a:t>arrivals.xlsx</a:t>
            </a:r>
            <a:endParaRPr lang="zh-CN" altLang="en-US" sz="1600" b="1" dirty="0">
              <a:cs typeface="+mn-ea"/>
              <a:sym typeface="+mn-lt"/>
            </a:endParaRPr>
          </a:p>
          <a:p>
            <a:pPr lvl="0"/>
            <a:endParaRPr lang="zh-CN" altLang="en-US" sz="1600" b="1" dirty="0">
              <a:cs typeface="+mn-ea"/>
              <a:sym typeface="+mn-lt"/>
            </a:endParaRPr>
          </a:p>
        </p:txBody>
      </p:sp>
      <p:sp>
        <p:nvSpPr>
          <p:cNvPr id="8" name="矩形 7">
            <a:extLst>
              <a:ext uri="{FF2B5EF4-FFF2-40B4-BE49-F238E27FC236}">
                <a16:creationId xmlns:a16="http://schemas.microsoft.com/office/drawing/2014/main" id="{EFEA53DD-A407-4BB1-9917-A9F59C0D1158}"/>
              </a:ext>
            </a:extLst>
          </p:cNvPr>
          <p:cNvSpPr/>
          <p:nvPr/>
        </p:nvSpPr>
        <p:spPr>
          <a:xfrm>
            <a:off x="2176179" y="4537587"/>
            <a:ext cx="1689886" cy="338554"/>
          </a:xfrm>
          <a:prstGeom prst="rect">
            <a:avLst/>
          </a:prstGeom>
        </p:spPr>
        <p:txBody>
          <a:bodyPr wrap="none">
            <a:spAutoFit/>
          </a:bodyPr>
          <a:lstStyle/>
          <a:p>
            <a:pPr lvl="0"/>
            <a:r>
              <a:rPr lang="en-US" altLang="zh-CN" sz="1600" b="1" dirty="0">
                <a:cs typeface="+mn-ea"/>
                <a:sym typeface="+mn-lt"/>
              </a:rPr>
              <a:t>timespent.xlsx</a:t>
            </a:r>
            <a:endParaRPr lang="zh-CN" altLang="en-US" sz="1600" b="1" dirty="0">
              <a:cs typeface="+mn-ea"/>
              <a:sym typeface="+mn-lt"/>
            </a:endParaRPr>
          </a:p>
        </p:txBody>
      </p:sp>
      <p:grpSp>
        <p:nvGrpSpPr>
          <p:cNvPr id="9" name="组合 8">
            <a:extLst>
              <a:ext uri="{FF2B5EF4-FFF2-40B4-BE49-F238E27FC236}">
                <a16:creationId xmlns:a16="http://schemas.microsoft.com/office/drawing/2014/main" id="{E70D64BD-D35A-4C64-95C5-0BFBF430B656}"/>
              </a:ext>
            </a:extLst>
          </p:cNvPr>
          <p:cNvGrpSpPr/>
          <p:nvPr/>
        </p:nvGrpSpPr>
        <p:grpSpPr>
          <a:xfrm>
            <a:off x="1194264" y="1890594"/>
            <a:ext cx="729895" cy="808827"/>
            <a:chOff x="6986467" y="1730002"/>
            <a:chExt cx="825571" cy="914849"/>
          </a:xfrm>
        </p:grpSpPr>
        <p:sp>
          <p:nvSpPr>
            <p:cNvPr id="10" name="Freeform 5">
              <a:extLst>
                <a:ext uri="{FF2B5EF4-FFF2-40B4-BE49-F238E27FC236}">
                  <a16:creationId xmlns:a16="http://schemas.microsoft.com/office/drawing/2014/main" id="{998A9EE7-1F12-40EF-84B7-2B5BA8EC2026}"/>
                </a:ext>
              </a:extLst>
            </p:cNvPr>
            <p:cNvSpPr>
              <a:spLocks/>
            </p:cNvSpPr>
            <p:nvPr/>
          </p:nvSpPr>
          <p:spPr bwMode="auto">
            <a:xfrm rot="5400000">
              <a:off x="6941828" y="1774641"/>
              <a:ext cx="914849" cy="825571"/>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000" dirty="0">
                <a:solidFill>
                  <a:srgbClr val="4A639A"/>
                </a:solidFill>
                <a:cs typeface="+mn-ea"/>
                <a:sym typeface="+mn-lt"/>
              </a:endParaRPr>
            </a:p>
          </p:txBody>
        </p:sp>
        <p:sp>
          <p:nvSpPr>
            <p:cNvPr id="11" name="Freeform 5">
              <a:extLst>
                <a:ext uri="{FF2B5EF4-FFF2-40B4-BE49-F238E27FC236}">
                  <a16:creationId xmlns:a16="http://schemas.microsoft.com/office/drawing/2014/main" id="{3D041F8F-42D4-4935-BD37-4E69C52BF910}"/>
                </a:ext>
              </a:extLst>
            </p:cNvPr>
            <p:cNvSpPr>
              <a:spLocks/>
            </p:cNvSpPr>
            <p:nvPr/>
          </p:nvSpPr>
          <p:spPr bwMode="auto">
            <a:xfrm rot="5400000">
              <a:off x="7079199" y="1898606"/>
              <a:ext cx="640107" cy="577641"/>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55000">
                  <a:schemeClr val="bg1"/>
                </a:gs>
                <a:gs pos="100000">
                  <a:schemeClr val="bg1">
                    <a:lumMod val="85000"/>
                  </a:schemeClr>
                </a:gs>
              </a:gsLst>
              <a:lin ang="13500000" scaled="1"/>
            </a:gradFill>
            <a:ln>
              <a:noFill/>
            </a:ln>
            <a:effectLst>
              <a:outerShdw blurRad="3810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000" dirty="0">
                <a:solidFill>
                  <a:srgbClr val="4A639A"/>
                </a:solidFill>
                <a:cs typeface="+mn-ea"/>
                <a:sym typeface="+mn-lt"/>
              </a:endParaRPr>
            </a:p>
          </p:txBody>
        </p:sp>
        <p:sp>
          <p:nvSpPr>
            <p:cNvPr id="12" name="矩形 11">
              <a:extLst>
                <a:ext uri="{FF2B5EF4-FFF2-40B4-BE49-F238E27FC236}">
                  <a16:creationId xmlns:a16="http://schemas.microsoft.com/office/drawing/2014/main" id="{952D22CB-C937-42CA-BF33-7C6581760D1B}"/>
                </a:ext>
              </a:extLst>
            </p:cNvPr>
            <p:cNvSpPr/>
            <p:nvPr/>
          </p:nvSpPr>
          <p:spPr>
            <a:xfrm>
              <a:off x="7020462" y="2004650"/>
              <a:ext cx="757580" cy="365553"/>
            </a:xfrm>
            <a:prstGeom prst="rect">
              <a:avLst/>
            </a:prstGeom>
            <a:no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accent1"/>
                  </a:solidFill>
                  <a:cs typeface="+mn-ea"/>
                  <a:sym typeface="+mn-lt"/>
                </a:rPr>
                <a:t>01</a:t>
              </a:r>
              <a:endParaRPr lang="zh-CN" altLang="en-US" sz="2000" b="1" dirty="0">
                <a:solidFill>
                  <a:schemeClr val="accent1"/>
                </a:solidFill>
                <a:cs typeface="+mn-ea"/>
                <a:sym typeface="+mn-lt"/>
              </a:endParaRPr>
            </a:p>
          </p:txBody>
        </p:sp>
      </p:grpSp>
      <p:grpSp>
        <p:nvGrpSpPr>
          <p:cNvPr id="13" name="组合 12">
            <a:extLst>
              <a:ext uri="{FF2B5EF4-FFF2-40B4-BE49-F238E27FC236}">
                <a16:creationId xmlns:a16="http://schemas.microsoft.com/office/drawing/2014/main" id="{9A29C113-8CD5-49ED-AE5F-A23B27C0BE61}"/>
              </a:ext>
            </a:extLst>
          </p:cNvPr>
          <p:cNvGrpSpPr/>
          <p:nvPr/>
        </p:nvGrpSpPr>
        <p:grpSpPr>
          <a:xfrm>
            <a:off x="1194264" y="3205289"/>
            <a:ext cx="729895" cy="808827"/>
            <a:chOff x="6986467" y="3195058"/>
            <a:chExt cx="825571" cy="914849"/>
          </a:xfrm>
        </p:grpSpPr>
        <p:sp>
          <p:nvSpPr>
            <p:cNvPr id="14" name="Freeform 5">
              <a:extLst>
                <a:ext uri="{FF2B5EF4-FFF2-40B4-BE49-F238E27FC236}">
                  <a16:creationId xmlns:a16="http://schemas.microsoft.com/office/drawing/2014/main" id="{19B6ADE1-41FE-432C-851D-0C8CE05DC8DC}"/>
                </a:ext>
              </a:extLst>
            </p:cNvPr>
            <p:cNvSpPr>
              <a:spLocks/>
            </p:cNvSpPr>
            <p:nvPr/>
          </p:nvSpPr>
          <p:spPr bwMode="auto">
            <a:xfrm rot="5400000">
              <a:off x="6941828" y="3239697"/>
              <a:ext cx="914849" cy="825571"/>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000" dirty="0">
                <a:solidFill>
                  <a:srgbClr val="4A639A"/>
                </a:solidFill>
                <a:cs typeface="+mn-ea"/>
                <a:sym typeface="+mn-lt"/>
              </a:endParaRPr>
            </a:p>
          </p:txBody>
        </p:sp>
        <p:sp>
          <p:nvSpPr>
            <p:cNvPr id="15" name="Freeform 5">
              <a:extLst>
                <a:ext uri="{FF2B5EF4-FFF2-40B4-BE49-F238E27FC236}">
                  <a16:creationId xmlns:a16="http://schemas.microsoft.com/office/drawing/2014/main" id="{BC95BECF-00BF-4021-A937-10468D4833F8}"/>
                </a:ext>
              </a:extLst>
            </p:cNvPr>
            <p:cNvSpPr>
              <a:spLocks/>
            </p:cNvSpPr>
            <p:nvPr/>
          </p:nvSpPr>
          <p:spPr bwMode="auto">
            <a:xfrm rot="5400000">
              <a:off x="7079199" y="3363662"/>
              <a:ext cx="640107" cy="577641"/>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55000">
                  <a:schemeClr val="bg1"/>
                </a:gs>
                <a:gs pos="100000">
                  <a:schemeClr val="bg1">
                    <a:lumMod val="85000"/>
                  </a:schemeClr>
                </a:gs>
              </a:gsLst>
              <a:lin ang="13500000" scaled="1"/>
            </a:gradFill>
            <a:ln>
              <a:noFill/>
            </a:ln>
            <a:effectLst>
              <a:outerShdw blurRad="3810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000" dirty="0">
                <a:solidFill>
                  <a:srgbClr val="4A639A"/>
                </a:solidFill>
                <a:cs typeface="+mn-ea"/>
                <a:sym typeface="+mn-lt"/>
              </a:endParaRPr>
            </a:p>
          </p:txBody>
        </p:sp>
        <p:sp>
          <p:nvSpPr>
            <p:cNvPr id="16" name="矩形 15">
              <a:extLst>
                <a:ext uri="{FF2B5EF4-FFF2-40B4-BE49-F238E27FC236}">
                  <a16:creationId xmlns:a16="http://schemas.microsoft.com/office/drawing/2014/main" id="{D2C87788-22F8-4380-8C2F-3FCC9FEEEE18}"/>
                </a:ext>
              </a:extLst>
            </p:cNvPr>
            <p:cNvSpPr/>
            <p:nvPr/>
          </p:nvSpPr>
          <p:spPr>
            <a:xfrm>
              <a:off x="7020462" y="3469706"/>
              <a:ext cx="757580" cy="365553"/>
            </a:xfrm>
            <a:prstGeom prst="rect">
              <a:avLst/>
            </a:prstGeom>
            <a:no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accent1"/>
                  </a:solidFill>
                  <a:cs typeface="+mn-ea"/>
                  <a:sym typeface="+mn-lt"/>
                </a:rPr>
                <a:t>02</a:t>
              </a:r>
              <a:endParaRPr lang="zh-CN" altLang="en-US" sz="2000" b="1" dirty="0">
                <a:solidFill>
                  <a:schemeClr val="accent1"/>
                </a:solidFill>
                <a:cs typeface="+mn-ea"/>
                <a:sym typeface="+mn-lt"/>
              </a:endParaRPr>
            </a:p>
          </p:txBody>
        </p:sp>
      </p:grpSp>
      <p:grpSp>
        <p:nvGrpSpPr>
          <p:cNvPr id="17" name="组合 16">
            <a:extLst>
              <a:ext uri="{FF2B5EF4-FFF2-40B4-BE49-F238E27FC236}">
                <a16:creationId xmlns:a16="http://schemas.microsoft.com/office/drawing/2014/main" id="{757E9752-EFD7-4579-9111-85CAB189E289}"/>
              </a:ext>
            </a:extLst>
          </p:cNvPr>
          <p:cNvGrpSpPr/>
          <p:nvPr/>
        </p:nvGrpSpPr>
        <p:grpSpPr>
          <a:xfrm>
            <a:off x="1194263" y="4519983"/>
            <a:ext cx="729895" cy="808827"/>
            <a:chOff x="6986466" y="4660114"/>
            <a:chExt cx="825571" cy="914849"/>
          </a:xfrm>
        </p:grpSpPr>
        <p:sp>
          <p:nvSpPr>
            <p:cNvPr id="18" name="Freeform 5">
              <a:extLst>
                <a:ext uri="{FF2B5EF4-FFF2-40B4-BE49-F238E27FC236}">
                  <a16:creationId xmlns:a16="http://schemas.microsoft.com/office/drawing/2014/main" id="{FA857364-42BE-4E79-BCE4-972E7ABADB75}"/>
                </a:ext>
              </a:extLst>
            </p:cNvPr>
            <p:cNvSpPr>
              <a:spLocks/>
            </p:cNvSpPr>
            <p:nvPr/>
          </p:nvSpPr>
          <p:spPr bwMode="auto">
            <a:xfrm rot="5400000">
              <a:off x="6941827" y="4704753"/>
              <a:ext cx="914849" cy="825571"/>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000" dirty="0">
                <a:solidFill>
                  <a:srgbClr val="4A639A"/>
                </a:solidFill>
                <a:cs typeface="+mn-ea"/>
                <a:sym typeface="+mn-lt"/>
              </a:endParaRPr>
            </a:p>
          </p:txBody>
        </p:sp>
        <p:sp>
          <p:nvSpPr>
            <p:cNvPr id="19" name="Freeform 5">
              <a:extLst>
                <a:ext uri="{FF2B5EF4-FFF2-40B4-BE49-F238E27FC236}">
                  <a16:creationId xmlns:a16="http://schemas.microsoft.com/office/drawing/2014/main" id="{2947B741-B6CB-45E0-9095-C3EEC1CE431F}"/>
                </a:ext>
              </a:extLst>
            </p:cNvPr>
            <p:cNvSpPr>
              <a:spLocks/>
            </p:cNvSpPr>
            <p:nvPr/>
          </p:nvSpPr>
          <p:spPr bwMode="auto">
            <a:xfrm rot="5400000">
              <a:off x="7079198" y="4828718"/>
              <a:ext cx="640107" cy="577641"/>
            </a:xfrm>
            <a:custGeom>
              <a:avLst/>
              <a:gdLst>
                <a:gd name="T0" fmla="*/ 1136760 w 2740"/>
                <a:gd name="T1" fmla="*/ 1235640 h 2446"/>
                <a:gd name="T2" fmla="*/ 1086026 w 2740"/>
                <a:gd name="T3" fmla="*/ 1286347 h 2446"/>
                <a:gd name="T4" fmla="*/ 1013624 w 2740"/>
                <a:gd name="T5" fmla="*/ 1305028 h 2446"/>
                <a:gd name="T6" fmla="*/ 431239 w 2740"/>
                <a:gd name="T7" fmla="*/ 1305028 h 2446"/>
                <a:gd name="T8" fmla="*/ 362009 w 2740"/>
                <a:gd name="T9" fmla="*/ 1286347 h 2446"/>
                <a:gd name="T10" fmla="*/ 311274 w 2740"/>
                <a:gd name="T11" fmla="*/ 1235107 h 2446"/>
                <a:gd name="T12" fmla="*/ 19025 w 2740"/>
                <a:gd name="T13" fmla="*/ 723770 h 2446"/>
                <a:gd name="T14" fmla="*/ 0 w 2740"/>
                <a:gd name="T15" fmla="*/ 652781 h 2446"/>
                <a:gd name="T16" fmla="*/ 19025 w 2740"/>
                <a:gd name="T17" fmla="*/ 581258 h 2446"/>
                <a:gd name="T18" fmla="*/ 310218 w 2740"/>
                <a:gd name="T19" fmla="*/ 72057 h 2446"/>
                <a:gd name="T20" fmla="*/ 362009 w 2740"/>
                <a:gd name="T21" fmla="*/ 19749 h 2446"/>
                <a:gd name="T22" fmla="*/ 428068 w 2740"/>
                <a:gd name="T23" fmla="*/ 534 h 2446"/>
                <a:gd name="T24" fmla="*/ 1012567 w 2740"/>
                <a:gd name="T25" fmla="*/ 534 h 2446"/>
                <a:gd name="T26" fmla="*/ 1086026 w 2740"/>
                <a:gd name="T27" fmla="*/ 19749 h 2446"/>
                <a:gd name="T28" fmla="*/ 1136760 w 2740"/>
                <a:gd name="T29" fmla="*/ 70456 h 2446"/>
                <a:gd name="T30" fmla="*/ 1427952 w 2740"/>
                <a:gd name="T31" fmla="*/ 579657 h 2446"/>
                <a:gd name="T32" fmla="*/ 1448034 w 2740"/>
                <a:gd name="T33" fmla="*/ 652781 h 2446"/>
                <a:gd name="T34" fmla="*/ 1427423 w 2740"/>
                <a:gd name="T35" fmla="*/ 726439 h 2446"/>
                <a:gd name="T36" fmla="*/ 1136760 w 2740"/>
                <a:gd name="T37" fmla="*/ 1235640 h 24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740"/>
                <a:gd name="T58" fmla="*/ 0 h 2446"/>
                <a:gd name="T59" fmla="*/ 2740 w 2740"/>
                <a:gd name="T60" fmla="*/ 2446 h 244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55000">
                  <a:schemeClr val="bg1"/>
                </a:gs>
                <a:gs pos="100000">
                  <a:schemeClr val="bg1">
                    <a:lumMod val="85000"/>
                  </a:schemeClr>
                </a:gs>
              </a:gsLst>
              <a:lin ang="13500000" scaled="1"/>
            </a:gradFill>
            <a:ln>
              <a:noFill/>
            </a:ln>
            <a:effectLst>
              <a:outerShdw blurRad="3810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2000" dirty="0">
                <a:solidFill>
                  <a:srgbClr val="4A639A"/>
                </a:solidFill>
                <a:cs typeface="+mn-ea"/>
                <a:sym typeface="+mn-lt"/>
              </a:endParaRPr>
            </a:p>
          </p:txBody>
        </p:sp>
        <p:sp>
          <p:nvSpPr>
            <p:cNvPr id="20" name="矩形 19">
              <a:extLst>
                <a:ext uri="{FF2B5EF4-FFF2-40B4-BE49-F238E27FC236}">
                  <a16:creationId xmlns:a16="http://schemas.microsoft.com/office/drawing/2014/main" id="{2B313DF1-DF12-45C6-9DE4-1873FAF0819F}"/>
                </a:ext>
              </a:extLst>
            </p:cNvPr>
            <p:cNvSpPr/>
            <p:nvPr/>
          </p:nvSpPr>
          <p:spPr>
            <a:xfrm>
              <a:off x="7020462" y="4934762"/>
              <a:ext cx="757580" cy="365553"/>
            </a:xfrm>
            <a:prstGeom prst="rect">
              <a:avLst/>
            </a:prstGeom>
            <a:no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b="1" dirty="0">
                  <a:solidFill>
                    <a:schemeClr val="accent1"/>
                  </a:solidFill>
                  <a:cs typeface="+mn-ea"/>
                  <a:sym typeface="+mn-lt"/>
                </a:rPr>
                <a:t>03</a:t>
              </a:r>
              <a:endParaRPr lang="zh-CN" altLang="en-US" sz="2000" b="1" dirty="0">
                <a:solidFill>
                  <a:schemeClr val="accent1"/>
                </a:solidFill>
                <a:cs typeface="+mn-ea"/>
                <a:sym typeface="+mn-lt"/>
              </a:endParaRPr>
            </a:p>
          </p:txBody>
        </p:sp>
      </p:grpSp>
      <p:sp>
        <p:nvSpPr>
          <p:cNvPr id="22" name="Title 20">
            <a:extLst>
              <a:ext uri="{FF2B5EF4-FFF2-40B4-BE49-F238E27FC236}">
                <a16:creationId xmlns:a16="http://schemas.microsoft.com/office/drawing/2014/main" id="{063B5E33-26BE-46B2-A560-2CE2A3E2A97F}"/>
              </a:ext>
            </a:extLst>
          </p:cNvPr>
          <p:cNvSpPr txBox="1"/>
          <p:nvPr/>
        </p:nvSpPr>
        <p:spPr>
          <a:xfrm>
            <a:off x="2176178" y="3524910"/>
            <a:ext cx="3021623" cy="336923"/>
          </a:xfrm>
          <a:prstGeom prst="rect">
            <a:avLst/>
          </a:prstGeom>
        </p:spPr>
        <p:txBody>
          <a:bodyPr vert="horz" wrap="square" lIns="121893" tIns="60946" rIns="121893" bIns="60946"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pPr>
            <a:r>
              <a:rPr lang="en-US" altLang="zh-CN" sz="1050" dirty="0">
                <a:solidFill>
                  <a:schemeClr val="tx1"/>
                </a:solidFill>
                <a:latin typeface="+mn-lt"/>
                <a:ea typeface="+mn-ea"/>
                <a:cs typeface="+mn-ea"/>
                <a:sym typeface="+mn-lt"/>
              </a:rPr>
              <a:t>We will discuss this file later.</a:t>
            </a:r>
            <a:endParaRPr lang="zh-CN" altLang="en-US" sz="1050" dirty="0">
              <a:solidFill>
                <a:schemeClr val="tx1"/>
              </a:solidFill>
              <a:latin typeface="+mn-lt"/>
              <a:ea typeface="+mn-ea"/>
              <a:cs typeface="+mn-ea"/>
              <a:sym typeface="+mn-lt"/>
            </a:endParaRPr>
          </a:p>
        </p:txBody>
      </p:sp>
      <p:sp>
        <p:nvSpPr>
          <p:cNvPr id="27" name="Arc 42">
            <a:extLst>
              <a:ext uri="{FF2B5EF4-FFF2-40B4-BE49-F238E27FC236}">
                <a16:creationId xmlns:a16="http://schemas.microsoft.com/office/drawing/2014/main" id="{8C9AA8BE-4EB2-4802-B82F-AC4C077F975F}"/>
              </a:ext>
            </a:extLst>
          </p:cNvPr>
          <p:cNvSpPr>
            <a:spLocks noChangeAspect="1"/>
          </p:cNvSpPr>
          <p:nvPr/>
        </p:nvSpPr>
        <p:spPr>
          <a:xfrm rot="5400000" flipH="1" flipV="1">
            <a:off x="4668337" y="3207652"/>
            <a:ext cx="2255049" cy="1901855"/>
          </a:xfrm>
          <a:prstGeom prst="arc">
            <a:avLst>
              <a:gd name="adj1" fmla="val 8983412"/>
              <a:gd name="adj2" fmla="val 12538339"/>
            </a:avLst>
          </a:prstGeom>
          <a:noFill/>
          <a:ln w="19050" cap="flat" cmpd="sng" algn="ctr">
            <a:solidFill>
              <a:srgbClr val="595F6F"/>
            </a:solidFill>
            <a:prstDash val="sysDot"/>
            <a:miter lim="800000"/>
            <a:headEnd type="oval" w="sm" len="sm"/>
            <a:tailEnd type="arrow"/>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050" b="0" i="0" u="none" strike="noStrike" kern="0" cap="none" spc="0" normalizeH="0" baseline="0" noProof="0">
              <a:ln>
                <a:noFill/>
              </a:ln>
              <a:solidFill>
                <a:srgbClr val="A8ACB9"/>
              </a:solidFill>
              <a:effectLst/>
              <a:uLnTx/>
              <a:uFillTx/>
              <a:latin typeface="+mn-lt"/>
              <a:ea typeface="+mn-ea"/>
              <a:cs typeface="+mn-ea"/>
              <a:sym typeface="+mn-lt"/>
            </a:endParaRPr>
          </a:p>
        </p:txBody>
      </p:sp>
      <p:sp>
        <p:nvSpPr>
          <p:cNvPr id="28" name="文本框 27">
            <a:extLst>
              <a:ext uri="{FF2B5EF4-FFF2-40B4-BE49-F238E27FC236}">
                <a16:creationId xmlns:a16="http://schemas.microsoft.com/office/drawing/2014/main" id="{3B4925A9-CDBA-4441-A52B-6D7272157E01}"/>
              </a:ext>
            </a:extLst>
          </p:cNvPr>
          <p:cNvSpPr txBox="1"/>
          <p:nvPr/>
        </p:nvSpPr>
        <p:spPr>
          <a:xfrm>
            <a:off x="1214021" y="329922"/>
            <a:ext cx="2484976" cy="523220"/>
          </a:xfrm>
          <a:prstGeom prst="rect">
            <a:avLst/>
          </a:prstGeom>
          <a:noFill/>
        </p:spPr>
        <p:txBody>
          <a:bodyPr wrap="none" rtlCol="0">
            <a:spAutoFit/>
          </a:bodyPr>
          <a:lstStyle/>
          <a:p>
            <a:r>
              <a:rPr lang="en-US" altLang="zh-CN"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rPr>
              <a:t>Data Analysis</a:t>
            </a:r>
            <a:endParaRPr lang="zh-CN" altLang="en-US" sz="2800" dirty="0">
              <a:gradFill>
                <a:gsLst>
                  <a:gs pos="59200">
                    <a:srgbClr val="0599D7">
                      <a:alpha val="80000"/>
                    </a:srgbClr>
                  </a:gs>
                  <a:gs pos="42000">
                    <a:srgbClr val="0599D7">
                      <a:alpha val="85000"/>
                    </a:srgbClr>
                  </a:gs>
                  <a:gs pos="0">
                    <a:srgbClr val="0599D7"/>
                  </a:gs>
                  <a:gs pos="100000">
                    <a:srgbClr val="0599D7"/>
                  </a:gs>
                </a:gsLst>
                <a:lin ang="2700000" scaled="0"/>
              </a:gradFill>
              <a:cs typeface="+mn-ea"/>
              <a:sym typeface="+mn-lt"/>
            </a:endParaRPr>
          </a:p>
        </p:txBody>
      </p:sp>
      <p:sp>
        <p:nvSpPr>
          <p:cNvPr id="2" name="Arc 42">
            <a:extLst>
              <a:ext uri="{FF2B5EF4-FFF2-40B4-BE49-F238E27FC236}">
                <a16:creationId xmlns:a16="http://schemas.microsoft.com/office/drawing/2014/main" id="{E2379D6E-4944-8628-8B92-E505E5170B96}"/>
              </a:ext>
            </a:extLst>
          </p:cNvPr>
          <p:cNvSpPr>
            <a:spLocks noChangeAspect="1"/>
          </p:cNvSpPr>
          <p:nvPr/>
        </p:nvSpPr>
        <p:spPr>
          <a:xfrm rot="5400000" flipH="1" flipV="1">
            <a:off x="4591152" y="620969"/>
            <a:ext cx="2255049" cy="1901855"/>
          </a:xfrm>
          <a:prstGeom prst="arc">
            <a:avLst>
              <a:gd name="adj1" fmla="val 8983412"/>
              <a:gd name="adj2" fmla="val 12538339"/>
            </a:avLst>
          </a:prstGeom>
          <a:noFill/>
          <a:ln w="19050" cap="flat" cmpd="sng" algn="ctr">
            <a:solidFill>
              <a:srgbClr val="595F6F"/>
            </a:solidFill>
            <a:prstDash val="sysDot"/>
            <a:miter lim="800000"/>
            <a:headEnd type="oval" w="sm" len="sm"/>
            <a:tailEnd type="arrow"/>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050" b="0" i="0" u="none" strike="noStrike" kern="0" cap="none" spc="0" normalizeH="0" baseline="0" noProof="0">
              <a:ln>
                <a:noFill/>
              </a:ln>
              <a:solidFill>
                <a:srgbClr val="A8ACB9"/>
              </a:solidFill>
              <a:effectLst/>
              <a:uLnTx/>
              <a:uFillTx/>
              <a:latin typeface="+mn-lt"/>
              <a:ea typeface="+mn-ea"/>
              <a:cs typeface="+mn-ea"/>
              <a:sym typeface="+mn-lt"/>
            </a:endParaRPr>
          </a:p>
        </p:txBody>
      </p:sp>
      <p:pic>
        <p:nvPicPr>
          <p:cNvPr id="29" name="图片 28">
            <a:extLst>
              <a:ext uri="{FF2B5EF4-FFF2-40B4-BE49-F238E27FC236}">
                <a16:creationId xmlns:a16="http://schemas.microsoft.com/office/drawing/2014/main" id="{1671C3E0-DC10-29C0-3336-F87A6C407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604" y="1432953"/>
            <a:ext cx="4954772" cy="1893040"/>
          </a:xfrm>
          <a:prstGeom prst="rect">
            <a:avLst/>
          </a:prstGeom>
        </p:spPr>
      </p:pic>
      <p:pic>
        <p:nvPicPr>
          <p:cNvPr id="31" name="图片 30">
            <a:extLst>
              <a:ext uri="{FF2B5EF4-FFF2-40B4-BE49-F238E27FC236}">
                <a16:creationId xmlns:a16="http://schemas.microsoft.com/office/drawing/2014/main" id="{A9BAFB43-A88D-A039-E2EE-D1FFD3CE9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9604" y="4111041"/>
            <a:ext cx="4954772" cy="1878976"/>
          </a:xfrm>
          <a:prstGeom prst="rect">
            <a:avLst/>
          </a:prstGeom>
        </p:spPr>
      </p:pic>
      <p:pic>
        <p:nvPicPr>
          <p:cNvPr id="35" name="图片 34">
            <a:extLst>
              <a:ext uri="{FF2B5EF4-FFF2-40B4-BE49-F238E27FC236}">
                <a16:creationId xmlns:a16="http://schemas.microsoft.com/office/drawing/2014/main" id="{48105240-75F8-C868-725C-01D478B8AB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9604" y="4109283"/>
            <a:ext cx="4954774" cy="1878977"/>
          </a:xfrm>
          <a:prstGeom prst="rect">
            <a:avLst/>
          </a:prstGeom>
        </p:spPr>
      </p:pic>
      <p:pic>
        <p:nvPicPr>
          <p:cNvPr id="37" name="图片 36">
            <a:extLst>
              <a:ext uri="{FF2B5EF4-FFF2-40B4-BE49-F238E27FC236}">
                <a16:creationId xmlns:a16="http://schemas.microsoft.com/office/drawing/2014/main" id="{05ADAAE4-2352-31B7-4F40-F7E86AC387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9601" y="4109283"/>
            <a:ext cx="4954775" cy="1878977"/>
          </a:xfrm>
          <a:prstGeom prst="rect">
            <a:avLst/>
          </a:prstGeom>
        </p:spPr>
      </p:pic>
      <p:pic>
        <p:nvPicPr>
          <p:cNvPr id="39" name="图片 38">
            <a:extLst>
              <a:ext uri="{FF2B5EF4-FFF2-40B4-BE49-F238E27FC236}">
                <a16:creationId xmlns:a16="http://schemas.microsoft.com/office/drawing/2014/main" id="{8608474B-F7B0-287E-2455-1256FDE6B2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9599" y="4107526"/>
            <a:ext cx="4955870" cy="1872487"/>
          </a:xfrm>
          <a:prstGeom prst="rect">
            <a:avLst/>
          </a:prstGeom>
        </p:spPr>
      </p:pic>
    </p:spTree>
    <p:extLst>
      <p:ext uri="{BB962C8B-B14F-4D97-AF65-F5344CB8AC3E}">
        <p14:creationId xmlns:p14="http://schemas.microsoft.com/office/powerpoint/2010/main" val="33130867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53" presetClass="entr" presetSubtype="52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anim calcmode="lin" valueType="num">
                                      <p:cBhvr>
                                        <p:cTn id="10" dur="500" fill="hold"/>
                                        <p:tgtEl>
                                          <p:spTgt spid="9"/>
                                        </p:tgtEl>
                                        <p:attrNameLst>
                                          <p:attrName>ppt_x</p:attrName>
                                        </p:attrNameLst>
                                      </p:cBhvr>
                                      <p:tavLst>
                                        <p:tav tm="0">
                                          <p:val>
                                            <p:fltVal val="0.5"/>
                                          </p:val>
                                        </p:tav>
                                        <p:tav tm="100000">
                                          <p:val>
                                            <p:strVal val="#ppt_x"/>
                                          </p:val>
                                        </p:tav>
                                      </p:tavLst>
                                    </p:anim>
                                    <p:anim calcmode="lin" valueType="num">
                                      <p:cBhvr>
                                        <p:cTn id="11" dur="500" fill="hold"/>
                                        <p:tgtEl>
                                          <p:spTgt spid="9"/>
                                        </p:tgtEl>
                                        <p:attrNameLst>
                                          <p:attrName>ppt_y</p:attrName>
                                        </p:attrNameLst>
                                      </p:cBhvr>
                                      <p:tavLst>
                                        <p:tav tm="0">
                                          <p:val>
                                            <p:fltVal val="0.5"/>
                                          </p:val>
                                        </p:tav>
                                        <p:tav tm="100000">
                                          <p:val>
                                            <p:strVal val="#ppt_y"/>
                                          </p:val>
                                        </p:tav>
                                      </p:tavLst>
                                    </p:anim>
                                  </p:childTnLst>
                                </p:cTn>
                              </p:par>
                            </p:childTnLst>
                          </p:cTn>
                        </p:par>
                        <p:par>
                          <p:cTn id="12" fill="hold">
                            <p:stCondLst>
                              <p:cond delay="1000"/>
                            </p:stCondLst>
                            <p:childTnLst>
                              <p:par>
                                <p:cTn id="13" presetID="53" presetClass="entr" presetSubtype="52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anim calcmode="lin" valueType="num">
                                      <p:cBhvr>
                                        <p:cTn id="18" dur="500" fill="hold"/>
                                        <p:tgtEl>
                                          <p:spTgt spid="13"/>
                                        </p:tgtEl>
                                        <p:attrNameLst>
                                          <p:attrName>ppt_x</p:attrName>
                                        </p:attrNameLst>
                                      </p:cBhvr>
                                      <p:tavLst>
                                        <p:tav tm="0">
                                          <p:val>
                                            <p:fltVal val="0.5"/>
                                          </p:val>
                                        </p:tav>
                                        <p:tav tm="100000">
                                          <p:val>
                                            <p:strVal val="#ppt_x"/>
                                          </p:val>
                                        </p:tav>
                                      </p:tavLst>
                                    </p:anim>
                                    <p:anim calcmode="lin" valueType="num">
                                      <p:cBhvr>
                                        <p:cTn id="19" dur="500" fill="hold"/>
                                        <p:tgtEl>
                                          <p:spTgt spid="13"/>
                                        </p:tgtEl>
                                        <p:attrNameLst>
                                          <p:attrName>ppt_y</p:attrName>
                                        </p:attrNameLst>
                                      </p:cBhvr>
                                      <p:tavLst>
                                        <p:tav tm="0">
                                          <p:val>
                                            <p:fltVal val="0.5"/>
                                          </p:val>
                                        </p:tav>
                                        <p:tav tm="100000">
                                          <p:val>
                                            <p:strVal val="#ppt_y"/>
                                          </p:val>
                                        </p:tav>
                                      </p:tavLst>
                                    </p:anim>
                                  </p:childTnLst>
                                </p:cTn>
                              </p:par>
                            </p:childTnLst>
                          </p:cTn>
                        </p:par>
                        <p:par>
                          <p:cTn id="20" fill="hold">
                            <p:stCondLst>
                              <p:cond delay="1500"/>
                            </p:stCondLst>
                            <p:childTnLst>
                              <p:par>
                                <p:cTn id="21" presetID="53" presetClass="entr" presetSubtype="52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Effect transition="in" filter="fade">
                                      <p:cBhvr>
                                        <p:cTn id="25" dur="500"/>
                                        <p:tgtEl>
                                          <p:spTgt spid="17"/>
                                        </p:tgtEl>
                                      </p:cBhvr>
                                    </p:animEffect>
                                    <p:anim calcmode="lin" valueType="num">
                                      <p:cBhvr>
                                        <p:cTn id="26" dur="500" fill="hold"/>
                                        <p:tgtEl>
                                          <p:spTgt spid="17"/>
                                        </p:tgtEl>
                                        <p:attrNameLst>
                                          <p:attrName>ppt_x</p:attrName>
                                        </p:attrNameLst>
                                      </p:cBhvr>
                                      <p:tavLst>
                                        <p:tav tm="0">
                                          <p:val>
                                            <p:fltVal val="0.5"/>
                                          </p:val>
                                        </p:tav>
                                        <p:tav tm="100000">
                                          <p:val>
                                            <p:strVal val="#ppt_x"/>
                                          </p:val>
                                        </p:tav>
                                      </p:tavLst>
                                    </p:anim>
                                    <p:anim calcmode="lin" valueType="num">
                                      <p:cBhvr>
                                        <p:cTn id="27" dur="500" fill="hold"/>
                                        <p:tgtEl>
                                          <p:spTgt spid="17"/>
                                        </p:tgtEl>
                                        <p:attrNameLst>
                                          <p:attrName>ppt_y</p:attrName>
                                        </p:attrNameLst>
                                      </p:cBhvr>
                                      <p:tavLst>
                                        <p:tav tm="0">
                                          <p:val>
                                            <p:fltVal val="0.5"/>
                                          </p:val>
                                        </p:tav>
                                        <p:tav tm="100000">
                                          <p:val>
                                            <p:strVal val="#ppt_y"/>
                                          </p:val>
                                        </p:tav>
                                      </p:tavLst>
                                    </p:anim>
                                  </p:childTnLst>
                                </p:cTn>
                              </p:par>
                            </p:childTnLst>
                          </p:cTn>
                        </p:par>
                        <p:par>
                          <p:cTn id="28" fill="hold">
                            <p:stCondLst>
                              <p:cond delay="2000"/>
                            </p:stCondLst>
                            <p:childTnLst>
                              <p:par>
                                <p:cTn id="29" presetID="2" presetClass="entr" presetSubtype="4" fill="hold" grpId="0" nodeType="afterEffect">
                                  <p:stCondLst>
                                    <p:cond delay="0"/>
                                  </p:stCondLst>
                                  <p:iterate type="lt">
                                    <p:tmPct val="10000"/>
                                  </p:iterate>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grpId="0" nodeType="afterEffect">
                                  <p:stCondLst>
                                    <p:cond delay="0"/>
                                  </p:stCondLst>
                                  <p:iterate type="lt">
                                    <p:tmPct val="10000"/>
                                  </p:iterate>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par>
                          <p:cTn id="41" fill="hold">
                            <p:stCondLst>
                              <p:cond delay="4100"/>
                            </p:stCondLst>
                            <p:childTnLst>
                              <p:par>
                                <p:cTn id="42" presetID="2" presetClass="entr" presetSubtype="4" fill="hold" grpId="0" nodeType="afterEffect">
                                  <p:stCondLst>
                                    <p:cond delay="0"/>
                                  </p:stCondLst>
                                  <p:iterate type="lt">
                                    <p:tmPct val="10000"/>
                                  </p:iterate>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fill="hold"/>
                                        <p:tgtEl>
                                          <p:spTgt spid="8"/>
                                        </p:tgtEl>
                                        <p:attrNameLst>
                                          <p:attrName>ppt_x</p:attrName>
                                        </p:attrNameLst>
                                      </p:cBhvr>
                                      <p:tavLst>
                                        <p:tav tm="0">
                                          <p:val>
                                            <p:strVal val="#ppt_x"/>
                                          </p:val>
                                        </p:tav>
                                        <p:tav tm="100000">
                                          <p:val>
                                            <p:strVal val="#ppt_x"/>
                                          </p:val>
                                        </p:tav>
                                      </p:tavLst>
                                    </p:anim>
                                    <p:anim calcmode="lin" valueType="num">
                                      <p:cBhvr additive="base">
                                        <p:cTn id="45" dur="500" fill="hold"/>
                                        <p:tgtEl>
                                          <p:spTgt spid="8"/>
                                        </p:tgtEl>
                                        <p:attrNameLst>
                                          <p:attrName>ppt_y</p:attrName>
                                        </p:attrNameLst>
                                      </p:cBhvr>
                                      <p:tavLst>
                                        <p:tav tm="0">
                                          <p:val>
                                            <p:strVal val="1+#ppt_h/2"/>
                                          </p:val>
                                        </p:tav>
                                        <p:tav tm="100000">
                                          <p:val>
                                            <p:strVal val="#ppt_y"/>
                                          </p:val>
                                        </p:tav>
                                      </p:tavLst>
                                    </p:anim>
                                  </p:childTnLst>
                                </p:cTn>
                              </p:par>
                            </p:childTnLst>
                          </p:cTn>
                        </p:par>
                        <p:par>
                          <p:cTn id="46" fill="hold">
                            <p:stCondLst>
                              <p:cond delay="5250"/>
                            </p:stCondLst>
                            <p:childTnLst>
                              <p:par>
                                <p:cTn id="47" presetID="22" presetClass="entr" presetSubtype="2" fill="hold" grpId="0"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right)">
                                      <p:cBhvr>
                                        <p:cTn id="49" dur="500"/>
                                        <p:tgtEl>
                                          <p:spTgt spid="2"/>
                                        </p:tgtEl>
                                      </p:cBhvr>
                                    </p:animEffect>
                                  </p:childTnLst>
                                </p:cTn>
                              </p:par>
                            </p:childTnLst>
                          </p:cTn>
                        </p:par>
                        <p:par>
                          <p:cTn id="50" fill="hold">
                            <p:stCondLst>
                              <p:cond delay="5750"/>
                            </p:stCondLst>
                            <p:childTnLst>
                              <p:par>
                                <p:cTn id="51" presetID="22" presetClass="entr" presetSubtype="2" fill="hold" grpId="0"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right)">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500" fill="hold"/>
                                        <p:tgtEl>
                                          <p:spTgt spid="29"/>
                                        </p:tgtEl>
                                        <p:attrNameLst>
                                          <p:attrName>ppt_x</p:attrName>
                                        </p:attrNameLst>
                                      </p:cBhvr>
                                      <p:tavLst>
                                        <p:tav tm="0">
                                          <p:val>
                                            <p:strVal val="#ppt_x"/>
                                          </p:val>
                                        </p:tav>
                                        <p:tav tm="100000">
                                          <p:val>
                                            <p:strVal val="#ppt_x"/>
                                          </p:val>
                                        </p:tav>
                                      </p:tavLst>
                                    </p:anim>
                                    <p:anim calcmode="lin" valueType="num">
                                      <p:cBhvr additive="base">
                                        <p:cTn id="5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29"/>
                                        </p:tgtEl>
                                      </p:cBhvr>
                                    </p:animEffect>
                                    <p:set>
                                      <p:cBhvr>
                                        <p:cTn id="64" dur="1" fill="hold">
                                          <p:stCondLst>
                                            <p:cond delay="499"/>
                                          </p:stCondLst>
                                        </p:cTn>
                                        <p:tgtEl>
                                          <p:spTgt spid="2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31"/>
                                        </p:tgtEl>
                                      </p:cBhvr>
                                    </p:animEffect>
                                    <p:set>
                                      <p:cBhvr>
                                        <p:cTn id="73" dur="1" fill="hold">
                                          <p:stCondLst>
                                            <p:cond delay="499"/>
                                          </p:stCondLst>
                                        </p:cTn>
                                        <p:tgtEl>
                                          <p:spTgt spid="31"/>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500"/>
                                        <p:tgtEl>
                                          <p:spTgt spid="35"/>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nodeType="clickEffect">
                                  <p:stCondLst>
                                    <p:cond delay="0"/>
                                  </p:stCondLst>
                                  <p:childTnLst>
                                    <p:animEffect transition="out" filter="fade">
                                      <p:cBhvr>
                                        <p:cTn id="82" dur="500"/>
                                        <p:tgtEl>
                                          <p:spTgt spid="35"/>
                                        </p:tgtEl>
                                      </p:cBhvr>
                                    </p:animEffect>
                                    <p:set>
                                      <p:cBhvr>
                                        <p:cTn id="83" dur="1" fill="hold">
                                          <p:stCondLst>
                                            <p:cond delay="499"/>
                                          </p:stCondLst>
                                        </p:cTn>
                                        <p:tgtEl>
                                          <p:spTgt spid="35"/>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nodeType="click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barn(inVertical)">
                                      <p:cBhvr>
                                        <p:cTn id="88" dur="500"/>
                                        <p:tgtEl>
                                          <p:spTgt spid="37"/>
                                        </p:tgtEl>
                                      </p:cBhvr>
                                    </p:animEffect>
                                  </p:childTnLst>
                                </p:cTn>
                              </p:par>
                            </p:childTnLst>
                          </p:cTn>
                        </p:par>
                      </p:childTnLst>
                    </p:cTn>
                  </p:par>
                  <p:par>
                    <p:cTn id="89" fill="hold">
                      <p:stCondLst>
                        <p:cond delay="indefinite"/>
                      </p:stCondLst>
                      <p:childTnLst>
                        <p:par>
                          <p:cTn id="90" fill="hold">
                            <p:stCondLst>
                              <p:cond delay="0"/>
                            </p:stCondLst>
                            <p:childTnLst>
                              <p:par>
                                <p:cTn id="91" presetID="16" presetClass="exit" presetSubtype="21" fill="hold" nodeType="clickEffect">
                                  <p:stCondLst>
                                    <p:cond delay="0"/>
                                  </p:stCondLst>
                                  <p:childTnLst>
                                    <p:animEffect transition="out" filter="barn(inVertical)">
                                      <p:cBhvr>
                                        <p:cTn id="92" dur="500"/>
                                        <p:tgtEl>
                                          <p:spTgt spid="37"/>
                                        </p:tgtEl>
                                      </p:cBhvr>
                                    </p:animEffect>
                                    <p:set>
                                      <p:cBhvr>
                                        <p:cTn id="93" dur="1" fill="hold">
                                          <p:stCondLst>
                                            <p:cond delay="499"/>
                                          </p:stCondLst>
                                        </p:cTn>
                                        <p:tgtEl>
                                          <p:spTgt spid="37"/>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21" presetClass="entr" presetSubtype="1" fill="hold" nodeType="click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wheel(1)">
                                      <p:cBhvr>
                                        <p:cTn id="98"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22" grpId="0"/>
      <p:bldP spid="27" grpId="0" animBg="1"/>
      <p:bldP spid="2" grpId="0" animBg="1"/>
    </p:bldLst>
  </p:timing>
</p:sld>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44546A"/>
      </a:dk2>
      <a:lt2>
        <a:srgbClr val="E7E6E6"/>
      </a:lt2>
      <a:accent1>
        <a:srgbClr val="00B0F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dmtryvr">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1750</TotalTime>
  <Words>1050</Words>
  <Application>Microsoft Office PowerPoint</Application>
  <PresentationFormat>宽屏</PresentationFormat>
  <Paragraphs>176</Paragraphs>
  <Slides>26</Slides>
  <Notes>0</Notes>
  <HiddenSlides>0</HiddenSlides>
  <MMClips>1</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26</vt:i4>
      </vt:variant>
    </vt:vector>
  </HeadingPairs>
  <TitlesOfParts>
    <vt:vector size="32" baseType="lpstr">
      <vt:lpstr>Microsoft YaHei</vt:lpstr>
      <vt:lpstr>Microsoft YaHei</vt:lpstr>
      <vt:lpstr>Arial</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keywords/>
  <dc:description/>
  <cp:lastModifiedBy>JOKER SONG</cp:lastModifiedBy>
  <cp:revision>13</cp:revision>
  <dcterms:created xsi:type="dcterms:W3CDTF">2021-12-16T14:18:15Z</dcterms:created>
  <dcterms:modified xsi:type="dcterms:W3CDTF">2024-07-17T07:16:17Z</dcterms:modified>
</cp:coreProperties>
</file>